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</p:sldIdLst>
  <p:sldSz cx="432006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271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8248329"/>
            <a:ext cx="36720542" cy="17546649"/>
          </a:xfrm>
        </p:spPr>
        <p:txBody>
          <a:bodyPr anchor="b"/>
          <a:lstStyle>
            <a:lvl1pPr algn="ctr">
              <a:defRPr sz="2834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26471644"/>
            <a:ext cx="32400479" cy="12168318"/>
          </a:xfrm>
        </p:spPr>
        <p:txBody>
          <a:bodyPr/>
          <a:lstStyle>
            <a:lvl1pPr marL="0" indent="0" algn="ctr">
              <a:buNone/>
              <a:defRPr sz="11339"/>
            </a:lvl1pPr>
            <a:lvl2pPr marL="2160041" indent="0" algn="ctr">
              <a:buNone/>
              <a:defRPr sz="9449"/>
            </a:lvl2pPr>
            <a:lvl3pPr marL="4320083" indent="0" algn="ctr">
              <a:buNone/>
              <a:defRPr sz="8504"/>
            </a:lvl3pPr>
            <a:lvl4pPr marL="6480124" indent="0" algn="ctr">
              <a:buNone/>
              <a:defRPr sz="7559"/>
            </a:lvl4pPr>
            <a:lvl5pPr marL="8640166" indent="0" algn="ctr">
              <a:buNone/>
              <a:defRPr sz="7559"/>
            </a:lvl5pPr>
            <a:lvl6pPr marL="10800207" indent="0" algn="ctr">
              <a:buNone/>
              <a:defRPr sz="7559"/>
            </a:lvl6pPr>
            <a:lvl7pPr marL="12960248" indent="0" algn="ctr">
              <a:buNone/>
              <a:defRPr sz="7559"/>
            </a:lvl7pPr>
            <a:lvl8pPr marL="15120290" indent="0" algn="ctr">
              <a:buNone/>
              <a:defRPr sz="7559"/>
            </a:lvl8pPr>
            <a:lvl9pPr marL="17280331" indent="0" algn="ctr">
              <a:buNone/>
              <a:defRPr sz="7559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3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53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2683331"/>
            <a:ext cx="9315138" cy="427116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2683331"/>
            <a:ext cx="27405405" cy="4271162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1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83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12565002"/>
            <a:ext cx="37260550" cy="20964976"/>
          </a:xfrm>
        </p:spPr>
        <p:txBody>
          <a:bodyPr anchor="b"/>
          <a:lstStyle>
            <a:lvl1pPr>
              <a:defRPr sz="2834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33728315"/>
            <a:ext cx="37260550" cy="11024985"/>
          </a:xfrm>
        </p:spPr>
        <p:txBody>
          <a:bodyPr/>
          <a:lstStyle>
            <a:lvl1pPr marL="0" indent="0">
              <a:buNone/>
              <a:defRPr sz="11339">
                <a:solidFill>
                  <a:schemeClr val="tx1"/>
                </a:solidFill>
              </a:defRPr>
            </a:lvl1pPr>
            <a:lvl2pPr marL="2160041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20083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80124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40166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800207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60248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2029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80331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32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13416653"/>
            <a:ext cx="18360271" cy="3197830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13416653"/>
            <a:ext cx="18360271" cy="3197830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9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683342"/>
            <a:ext cx="37260550" cy="97416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12354992"/>
            <a:ext cx="18275892" cy="6054990"/>
          </a:xfrm>
        </p:spPr>
        <p:txBody>
          <a:bodyPr anchor="b"/>
          <a:lstStyle>
            <a:lvl1pPr marL="0" indent="0">
              <a:buNone/>
              <a:defRPr sz="11339" b="1"/>
            </a:lvl1pPr>
            <a:lvl2pPr marL="2160041" indent="0">
              <a:buNone/>
              <a:defRPr sz="9449" b="1"/>
            </a:lvl2pPr>
            <a:lvl3pPr marL="4320083" indent="0">
              <a:buNone/>
              <a:defRPr sz="8504" b="1"/>
            </a:lvl3pPr>
            <a:lvl4pPr marL="6480124" indent="0">
              <a:buNone/>
              <a:defRPr sz="7559" b="1"/>
            </a:lvl4pPr>
            <a:lvl5pPr marL="8640166" indent="0">
              <a:buNone/>
              <a:defRPr sz="7559" b="1"/>
            </a:lvl5pPr>
            <a:lvl6pPr marL="10800207" indent="0">
              <a:buNone/>
              <a:defRPr sz="7559" b="1"/>
            </a:lvl6pPr>
            <a:lvl7pPr marL="12960248" indent="0">
              <a:buNone/>
              <a:defRPr sz="7559" b="1"/>
            </a:lvl7pPr>
            <a:lvl8pPr marL="15120290" indent="0">
              <a:buNone/>
              <a:defRPr sz="7559" b="1"/>
            </a:lvl8pPr>
            <a:lvl9pPr marL="17280331" indent="0">
              <a:buNone/>
              <a:defRPr sz="7559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8409982"/>
            <a:ext cx="18275892" cy="2707831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12354992"/>
            <a:ext cx="18365898" cy="6054990"/>
          </a:xfrm>
        </p:spPr>
        <p:txBody>
          <a:bodyPr anchor="b"/>
          <a:lstStyle>
            <a:lvl1pPr marL="0" indent="0">
              <a:buNone/>
              <a:defRPr sz="11339" b="1"/>
            </a:lvl1pPr>
            <a:lvl2pPr marL="2160041" indent="0">
              <a:buNone/>
              <a:defRPr sz="9449" b="1"/>
            </a:lvl2pPr>
            <a:lvl3pPr marL="4320083" indent="0">
              <a:buNone/>
              <a:defRPr sz="8504" b="1"/>
            </a:lvl3pPr>
            <a:lvl4pPr marL="6480124" indent="0">
              <a:buNone/>
              <a:defRPr sz="7559" b="1"/>
            </a:lvl4pPr>
            <a:lvl5pPr marL="8640166" indent="0">
              <a:buNone/>
              <a:defRPr sz="7559" b="1"/>
            </a:lvl5pPr>
            <a:lvl6pPr marL="10800207" indent="0">
              <a:buNone/>
              <a:defRPr sz="7559" b="1"/>
            </a:lvl6pPr>
            <a:lvl7pPr marL="12960248" indent="0">
              <a:buNone/>
              <a:defRPr sz="7559" b="1"/>
            </a:lvl7pPr>
            <a:lvl8pPr marL="15120290" indent="0">
              <a:buNone/>
              <a:defRPr sz="7559" b="1"/>
            </a:lvl8pPr>
            <a:lvl9pPr marL="17280331" indent="0">
              <a:buNone/>
              <a:defRPr sz="7559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8409982"/>
            <a:ext cx="18365898" cy="2707831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37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3359997"/>
            <a:ext cx="13933330" cy="11759988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7256671"/>
            <a:ext cx="21870323" cy="35816631"/>
          </a:xfrm>
        </p:spPr>
        <p:txBody>
          <a:bodyPr/>
          <a:lstStyle>
            <a:lvl1pPr>
              <a:defRPr sz="15118"/>
            </a:lvl1pPr>
            <a:lvl2pPr>
              <a:defRPr sz="13229"/>
            </a:lvl2pPr>
            <a:lvl3pPr>
              <a:defRPr sz="11339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15119985"/>
            <a:ext cx="13933330" cy="28011643"/>
          </a:xfrm>
        </p:spPr>
        <p:txBody>
          <a:bodyPr/>
          <a:lstStyle>
            <a:lvl1pPr marL="0" indent="0">
              <a:buNone/>
              <a:defRPr sz="7559"/>
            </a:lvl1pPr>
            <a:lvl2pPr marL="2160041" indent="0">
              <a:buNone/>
              <a:defRPr sz="6614"/>
            </a:lvl2pPr>
            <a:lvl3pPr marL="4320083" indent="0">
              <a:buNone/>
              <a:defRPr sz="5669"/>
            </a:lvl3pPr>
            <a:lvl4pPr marL="6480124" indent="0">
              <a:buNone/>
              <a:defRPr sz="4725"/>
            </a:lvl4pPr>
            <a:lvl5pPr marL="8640166" indent="0">
              <a:buNone/>
              <a:defRPr sz="4725"/>
            </a:lvl5pPr>
            <a:lvl6pPr marL="10800207" indent="0">
              <a:buNone/>
              <a:defRPr sz="4725"/>
            </a:lvl6pPr>
            <a:lvl7pPr marL="12960248" indent="0">
              <a:buNone/>
              <a:defRPr sz="4725"/>
            </a:lvl7pPr>
            <a:lvl8pPr marL="15120290" indent="0">
              <a:buNone/>
              <a:defRPr sz="4725"/>
            </a:lvl8pPr>
            <a:lvl9pPr marL="17280331" indent="0">
              <a:buNone/>
              <a:defRPr sz="472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4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3359997"/>
            <a:ext cx="13933330" cy="11759988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7256671"/>
            <a:ext cx="21870323" cy="35816631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60041" indent="0">
              <a:buNone/>
              <a:defRPr sz="13229"/>
            </a:lvl2pPr>
            <a:lvl3pPr marL="4320083" indent="0">
              <a:buNone/>
              <a:defRPr sz="11339"/>
            </a:lvl3pPr>
            <a:lvl4pPr marL="6480124" indent="0">
              <a:buNone/>
              <a:defRPr sz="9449"/>
            </a:lvl4pPr>
            <a:lvl5pPr marL="8640166" indent="0">
              <a:buNone/>
              <a:defRPr sz="9449"/>
            </a:lvl5pPr>
            <a:lvl6pPr marL="10800207" indent="0">
              <a:buNone/>
              <a:defRPr sz="9449"/>
            </a:lvl6pPr>
            <a:lvl7pPr marL="12960248" indent="0">
              <a:buNone/>
              <a:defRPr sz="9449"/>
            </a:lvl7pPr>
            <a:lvl8pPr marL="15120290" indent="0">
              <a:buNone/>
              <a:defRPr sz="9449"/>
            </a:lvl8pPr>
            <a:lvl9pPr marL="17280331" indent="0">
              <a:buNone/>
              <a:defRPr sz="9449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15119985"/>
            <a:ext cx="13933330" cy="28011643"/>
          </a:xfrm>
        </p:spPr>
        <p:txBody>
          <a:bodyPr/>
          <a:lstStyle>
            <a:lvl1pPr marL="0" indent="0">
              <a:buNone/>
              <a:defRPr sz="7559"/>
            </a:lvl1pPr>
            <a:lvl2pPr marL="2160041" indent="0">
              <a:buNone/>
              <a:defRPr sz="6614"/>
            </a:lvl2pPr>
            <a:lvl3pPr marL="4320083" indent="0">
              <a:buNone/>
              <a:defRPr sz="5669"/>
            </a:lvl3pPr>
            <a:lvl4pPr marL="6480124" indent="0">
              <a:buNone/>
              <a:defRPr sz="4725"/>
            </a:lvl4pPr>
            <a:lvl5pPr marL="8640166" indent="0">
              <a:buNone/>
              <a:defRPr sz="4725"/>
            </a:lvl5pPr>
            <a:lvl6pPr marL="10800207" indent="0">
              <a:buNone/>
              <a:defRPr sz="4725"/>
            </a:lvl6pPr>
            <a:lvl7pPr marL="12960248" indent="0">
              <a:buNone/>
              <a:defRPr sz="4725"/>
            </a:lvl7pPr>
            <a:lvl8pPr marL="15120290" indent="0">
              <a:buNone/>
              <a:defRPr sz="4725"/>
            </a:lvl8pPr>
            <a:lvl9pPr marL="17280331" indent="0">
              <a:buNone/>
              <a:defRPr sz="472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3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2683342"/>
            <a:ext cx="37260550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13416653"/>
            <a:ext cx="37260550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46713298"/>
            <a:ext cx="9720144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4570-45E4-4B88-8130-420125AF7C98}" type="datetimeFigureOut">
              <a:rPr lang="it-IT" smtClean="0"/>
              <a:t>23/12/2021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46713298"/>
            <a:ext cx="1458021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46713298"/>
            <a:ext cx="9720144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8C97-2E60-49CB-83B4-C4953D31A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20083" rtl="0" eaLnBrk="1" latinLnBrk="0" hangingPunct="1">
        <a:lnSpc>
          <a:spcPct val="90000"/>
        </a:lnSpc>
        <a:spcBef>
          <a:spcPct val="0"/>
        </a:spcBef>
        <a:buNone/>
        <a:defRPr sz="207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21" indent="-1080021" algn="l" defTabSz="4320083" rtl="0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29" kern="1200">
          <a:solidFill>
            <a:schemeClr val="tx1"/>
          </a:solidFill>
          <a:latin typeface="+mn-lt"/>
          <a:ea typeface="+mn-ea"/>
          <a:cs typeface="+mn-cs"/>
        </a:defRPr>
      </a:lvl1pPr>
      <a:lvl2pPr marL="3240062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9" kern="1200">
          <a:solidFill>
            <a:schemeClr val="tx1"/>
          </a:solidFill>
          <a:latin typeface="+mn-lt"/>
          <a:ea typeface="+mn-ea"/>
          <a:cs typeface="+mn-cs"/>
        </a:defRPr>
      </a:lvl2pPr>
      <a:lvl3pPr marL="5400104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60145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20186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28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40269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11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60352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60041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20083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80124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40166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07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60248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20290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31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154994" y="335936"/>
            <a:ext cx="42023246" cy="50096528"/>
            <a:chOff x="1154994" y="335936"/>
            <a:chExt cx="42023246" cy="5009652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4" t="21547" r="19954" b="22261"/>
            <a:stretch/>
          </p:blipFill>
          <p:spPr>
            <a:xfrm>
              <a:off x="1154994" y="6745629"/>
              <a:ext cx="7898272" cy="7472821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4346403" y="5220314"/>
              <a:ext cx="1651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1</a:t>
              </a: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b="5879"/>
            <a:stretch/>
          </p:blipFill>
          <p:spPr>
            <a:xfrm>
              <a:off x="9330179" y="4075817"/>
              <a:ext cx="12121301" cy="12413744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9" t="18741" r="16593" b="19143"/>
            <a:stretch/>
          </p:blipFill>
          <p:spPr>
            <a:xfrm>
              <a:off x="21535129" y="920711"/>
              <a:ext cx="20132407" cy="19433935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30736250" y="335936"/>
              <a:ext cx="1651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3</a:t>
              </a:r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6" t="13215" r="12795" b="13263"/>
            <a:stretch/>
          </p:blipFill>
          <p:spPr>
            <a:xfrm>
              <a:off x="1433777" y="21635729"/>
              <a:ext cx="16426543" cy="1619794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0" t="12753" r="11636" b="12602"/>
            <a:stretch/>
          </p:blipFill>
          <p:spPr>
            <a:xfrm>
              <a:off x="22550953" y="22053407"/>
              <a:ext cx="17340943" cy="1685108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8573482" y="20622294"/>
              <a:ext cx="2843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</a:t>
              </a:r>
              <a:r>
                <a:rPr lang="it-IT" sz="3200" dirty="0" smtClean="0"/>
                <a:t>4, part 1</a:t>
              </a:r>
              <a:endParaRPr lang="it-IT" sz="3200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20" b="77648"/>
            <a:stretch/>
          </p:blipFill>
          <p:spPr>
            <a:xfrm>
              <a:off x="7995639" y="5896161"/>
              <a:ext cx="1155686" cy="2725022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14337892" y="4102148"/>
              <a:ext cx="1651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2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0371278" y="21343341"/>
              <a:ext cx="2843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</a:t>
              </a:r>
              <a:r>
                <a:rPr lang="it-IT" sz="3200" dirty="0" smtClean="0"/>
                <a:t>4, part 2</a:t>
              </a:r>
              <a:endParaRPr lang="it-IT" sz="3200" dirty="0"/>
            </a:p>
          </p:txBody>
        </p:sp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31" t="-906" b="55128"/>
            <a:stretch/>
          </p:blipFill>
          <p:spPr>
            <a:xfrm>
              <a:off x="17651323" y="22283766"/>
              <a:ext cx="1208826" cy="14678242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97" t="44758" r="-177" b="9703"/>
            <a:stretch/>
          </p:blipFill>
          <p:spPr>
            <a:xfrm>
              <a:off x="19201650" y="22574193"/>
              <a:ext cx="1244278" cy="14601761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68" t="71" r="-240" b="52548"/>
            <a:stretch/>
          </p:blipFill>
          <p:spPr>
            <a:xfrm>
              <a:off x="39859240" y="22574194"/>
              <a:ext cx="1240971" cy="15187298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19" t="47506" b="6443"/>
            <a:stretch/>
          </p:blipFill>
          <p:spPr>
            <a:xfrm>
              <a:off x="41406967" y="22574193"/>
              <a:ext cx="1179907" cy="14761025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4" t="23284" r="23479" b="23729"/>
            <a:stretch/>
          </p:blipFill>
          <p:spPr>
            <a:xfrm>
              <a:off x="1706661" y="38904492"/>
              <a:ext cx="11658600" cy="11527972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3" t="13318" r="11854" b="13352"/>
            <a:stretch/>
          </p:blipFill>
          <p:spPr>
            <a:xfrm>
              <a:off x="18055894" y="40233600"/>
              <a:ext cx="10159877" cy="975263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3" b="11308"/>
            <a:stretch/>
          </p:blipFill>
          <p:spPr>
            <a:xfrm>
              <a:off x="33214300" y="41261455"/>
              <a:ext cx="7894990" cy="7724729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33" t="-1" b="64069"/>
            <a:stretch/>
          </p:blipFill>
          <p:spPr>
            <a:xfrm>
              <a:off x="13860995" y="40534415"/>
              <a:ext cx="1188928" cy="8268126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16" t="35784" b="31292"/>
            <a:stretch/>
          </p:blipFill>
          <p:spPr>
            <a:xfrm>
              <a:off x="15329447" y="40534415"/>
              <a:ext cx="1238697" cy="7575876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>
              <a:off x="6921491" y="38462205"/>
              <a:ext cx="1651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</a:t>
              </a:r>
              <a:r>
                <a:rPr lang="it-IT" sz="3200" dirty="0" smtClean="0"/>
                <a:t>5</a:t>
              </a:r>
              <a:endParaRPr lang="it-IT" sz="3200" dirty="0"/>
            </a:p>
          </p:txBody>
        </p:sp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57" b="26461"/>
            <a:stretch/>
          </p:blipFill>
          <p:spPr>
            <a:xfrm>
              <a:off x="28592970" y="40233600"/>
              <a:ext cx="1176071" cy="9780441"/>
            </a:xfrm>
            <a:prstGeom prst="rect">
              <a:avLst/>
            </a:prstGeom>
          </p:spPr>
        </p:pic>
        <p:sp>
          <p:nvSpPr>
            <p:cNvPr id="35" name="CasellaDiTesto 34"/>
            <p:cNvSpPr txBox="1"/>
            <p:nvPr/>
          </p:nvSpPr>
          <p:spPr>
            <a:xfrm>
              <a:off x="22550953" y="38984270"/>
              <a:ext cx="1651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</a:t>
              </a:r>
              <a:r>
                <a:rPr lang="it-IT" sz="3200" dirty="0" smtClean="0"/>
                <a:t>6</a:t>
              </a:r>
              <a:endParaRPr lang="it-IT" sz="32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35766211" y="39963826"/>
              <a:ext cx="1651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Cluster </a:t>
              </a:r>
              <a:r>
                <a:rPr lang="it-IT" sz="3200" dirty="0" smtClean="0"/>
                <a:t>7</a:t>
              </a:r>
              <a:endParaRPr lang="it-IT" sz="3200" dirty="0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10680" y="1527625"/>
              <a:ext cx="1279112" cy="1807261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982888" y="1527625"/>
              <a:ext cx="1195352" cy="18177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12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1D448E7E2F2C48B5C12CE8E8820BA6" ma:contentTypeVersion="13" ma:contentTypeDescription="Creare un nuovo documento." ma:contentTypeScope="" ma:versionID="ae6ffde839ab709434f80da1c935f85c">
  <xsd:schema xmlns:xsd="http://www.w3.org/2001/XMLSchema" xmlns:xs="http://www.w3.org/2001/XMLSchema" xmlns:p="http://schemas.microsoft.com/office/2006/metadata/properties" xmlns:ns3="19e314db-572d-4169-a5f8-bfd1d599a053" xmlns:ns4="da268a1a-8ff0-4d21-be6a-0552cfd77d99" targetNamespace="http://schemas.microsoft.com/office/2006/metadata/properties" ma:root="true" ma:fieldsID="861d133d60169749a532114558ffaf3d" ns3:_="" ns4:_="">
    <xsd:import namespace="19e314db-572d-4169-a5f8-bfd1d599a053"/>
    <xsd:import namespace="da268a1a-8ff0-4d21-be6a-0552cfd77d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314db-572d-4169-a5f8-bfd1d599a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68a1a-8ff0-4d21-be6a-0552cfd77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6EE34-C060-4B31-AA57-FADD8DF05C15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19e314db-572d-4169-a5f8-bfd1d599a053"/>
    <ds:schemaRef ds:uri="http://schemas.openxmlformats.org/package/2006/metadata/core-properties"/>
    <ds:schemaRef ds:uri="da268a1a-8ff0-4d21-be6a-0552cfd77d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00A8D-BE40-4F49-B655-5B687BF4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D14E2-AFAA-4491-8613-75A33A900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314db-572d-4169-a5f8-bfd1d599a053"/>
    <ds:schemaRef ds:uri="da268a1a-8ff0-4d21-be6a-0552cfd77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22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>Istituto Superiore di Sanità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Michelacci Valeria</dc:creator>
  <cp:lastModifiedBy>Michelacci Valeria</cp:lastModifiedBy>
  <cp:revision>13</cp:revision>
  <dcterms:created xsi:type="dcterms:W3CDTF">2021-11-15T10:03:20Z</dcterms:created>
  <dcterms:modified xsi:type="dcterms:W3CDTF">2021-12-23T15:20:43Z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0x0101006E1D448E7E2F2C48B5C12CE8E8820BA6</vt:lpwstr>
  </property>
</Properties>
</file>