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55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45944"/>
            <a:ext cx="10363200" cy="626689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454517"/>
            <a:ext cx="9144000" cy="4345992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29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58369"/>
            <a:ext cx="2628900" cy="1525473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58369"/>
            <a:ext cx="7734300" cy="1525473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342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81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487672"/>
            <a:ext cx="10515600" cy="7487774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2046282"/>
            <a:ext cx="10515600" cy="39376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53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791844"/>
            <a:ext cx="5181600" cy="1142125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791844"/>
            <a:ext cx="5181600" cy="1142125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9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58374"/>
            <a:ext cx="10515600" cy="347929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4412665"/>
            <a:ext cx="5157787" cy="216257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6575242"/>
            <a:ext cx="5157787" cy="967119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4412665"/>
            <a:ext cx="5183188" cy="216257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6575242"/>
            <a:ext cx="5183188" cy="967119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8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85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8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1200044"/>
            <a:ext cx="3932237" cy="420015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591767"/>
            <a:ext cx="6172200" cy="12792138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5400199"/>
            <a:ext cx="3932237" cy="1000453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81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1200044"/>
            <a:ext cx="3932237" cy="420015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591767"/>
            <a:ext cx="6172200" cy="12792138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5400199"/>
            <a:ext cx="3932237" cy="1000453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945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58374"/>
            <a:ext cx="10515600" cy="3479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791844"/>
            <a:ext cx="10515600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6683953"/>
            <a:ext cx="274320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F28B-C30B-4AB0-AEA0-6B47763FC489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6683953"/>
            <a:ext cx="411480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6683953"/>
            <a:ext cx="274320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587C-0D21-45EF-8F48-248955E4F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67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B522EE20-50D3-4604-B59D-C0EBFDF0C98C}"/>
              </a:ext>
            </a:extLst>
          </p:cNvPr>
          <p:cNvGrpSpPr/>
          <p:nvPr/>
        </p:nvGrpSpPr>
        <p:grpSpPr>
          <a:xfrm>
            <a:off x="2606200" y="3332989"/>
            <a:ext cx="6560071" cy="4922394"/>
            <a:chOff x="1842627" y="180086"/>
            <a:chExt cx="7653576" cy="574291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AE8DCA1-C3A2-44E7-9C99-6CA55A203D67}"/>
                </a:ext>
              </a:extLst>
            </p:cNvPr>
            <p:cNvSpPr/>
            <p:nvPr/>
          </p:nvSpPr>
          <p:spPr>
            <a:xfrm>
              <a:off x="2468799" y="777673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6404C572-3A70-4228-848D-54FA366DA875}"/>
                </a:ext>
              </a:extLst>
            </p:cNvPr>
            <p:cNvSpPr/>
            <p:nvPr/>
          </p:nvSpPr>
          <p:spPr>
            <a:xfrm>
              <a:off x="2852847" y="1056523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2D45CD2F-6179-4EC9-BE84-CD3251BF1DA9}"/>
                </a:ext>
              </a:extLst>
            </p:cNvPr>
            <p:cNvSpPr txBox="1"/>
            <p:nvPr/>
          </p:nvSpPr>
          <p:spPr>
            <a:xfrm>
              <a:off x="2523052" y="760039"/>
              <a:ext cx="741045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PpsbA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7CD7E6B9-6B83-4A79-8BE5-8D36632BD235}"/>
                </a:ext>
              </a:extLst>
            </p:cNvPr>
            <p:cNvSpPr txBox="1"/>
            <p:nvPr/>
          </p:nvSpPr>
          <p:spPr>
            <a:xfrm>
              <a:off x="5071254" y="711221"/>
              <a:ext cx="622026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Prrn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571A3CD-3672-47A1-9CE5-29CCB21C2BFD}"/>
                </a:ext>
              </a:extLst>
            </p:cNvPr>
            <p:cNvSpPr txBox="1"/>
            <p:nvPr/>
          </p:nvSpPr>
          <p:spPr>
            <a:xfrm>
              <a:off x="7632930" y="710973"/>
              <a:ext cx="557644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Prrn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86D8A100-3CEB-4755-AD1B-D96EE3B53A6C}"/>
                </a:ext>
              </a:extLst>
            </p:cNvPr>
            <p:cNvSpPr txBox="1"/>
            <p:nvPr/>
          </p:nvSpPr>
          <p:spPr>
            <a:xfrm>
              <a:off x="2942258" y="1023177"/>
              <a:ext cx="656175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aadA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78072772-6D1D-45A9-A653-C19BC3E2F209}"/>
                </a:ext>
              </a:extLst>
            </p:cNvPr>
            <p:cNvSpPr txBox="1"/>
            <p:nvPr/>
          </p:nvSpPr>
          <p:spPr>
            <a:xfrm>
              <a:off x="5336434" y="986198"/>
              <a:ext cx="631166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aadA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421C0632-E4CA-4E21-8C59-9ABD850C0F1D}"/>
                </a:ext>
              </a:extLst>
            </p:cNvPr>
            <p:cNvSpPr txBox="1"/>
            <p:nvPr/>
          </p:nvSpPr>
          <p:spPr>
            <a:xfrm>
              <a:off x="7898110" y="968130"/>
              <a:ext cx="656288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aadA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4F57FD77-F76E-4447-BEDB-F33FD94B88B5}"/>
                </a:ext>
              </a:extLst>
            </p:cNvPr>
            <p:cNvSpPr txBox="1"/>
            <p:nvPr/>
          </p:nvSpPr>
          <p:spPr>
            <a:xfrm>
              <a:off x="3307604" y="1310822"/>
              <a:ext cx="768095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TpsbA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B8AFDEBA-0C5C-4F44-88D5-CAF93E53893F}"/>
                </a:ext>
              </a:extLst>
            </p:cNvPr>
            <p:cNvSpPr txBox="1"/>
            <p:nvPr/>
          </p:nvSpPr>
          <p:spPr>
            <a:xfrm>
              <a:off x="5720012" y="1282558"/>
              <a:ext cx="680309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TrbcL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8AA150EC-0A4A-42D3-B796-CBB208477FD9}"/>
                </a:ext>
              </a:extLst>
            </p:cNvPr>
            <p:cNvSpPr txBox="1"/>
            <p:nvPr/>
          </p:nvSpPr>
          <p:spPr>
            <a:xfrm>
              <a:off x="8211006" y="1270352"/>
              <a:ext cx="768096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Trps16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7B3C5CDC-884B-4A57-9728-ED7E7FF217C9}"/>
                </a:ext>
              </a:extLst>
            </p:cNvPr>
            <p:cNvSpPr/>
            <p:nvPr/>
          </p:nvSpPr>
          <p:spPr>
            <a:xfrm>
              <a:off x="4340393" y="3365200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0A9C1FF-A598-46E0-8188-AC18A443340D}"/>
                </a:ext>
              </a:extLst>
            </p:cNvPr>
            <p:cNvSpPr txBox="1"/>
            <p:nvPr/>
          </p:nvSpPr>
          <p:spPr>
            <a:xfrm>
              <a:off x="4715560" y="4444683"/>
              <a:ext cx="2072659" cy="3847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543" dirty="0" err="1">
                  <a:latin typeface="Arial" panose="020B0604020202020204" pitchFamily="34" charset="0"/>
                  <a:cs typeface="Arial" panose="020B0604020202020204" pitchFamily="34" charset="0"/>
                </a:rPr>
                <a:t>pBluescript</a:t>
              </a:r>
              <a:r>
                <a:rPr lang="en-US" altLang="zh-CN" sz="1543" dirty="0">
                  <a:latin typeface="Arial" panose="020B0604020202020204" pitchFamily="34" charset="0"/>
                  <a:cs typeface="Arial" panose="020B0604020202020204" pitchFamily="34" charset="0"/>
                </a:rPr>
                <a:t> SK (+)</a:t>
              </a:r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空心弧 17">
              <a:extLst>
                <a:ext uri="{FF2B5EF4-FFF2-40B4-BE49-F238E27FC236}">
                  <a16:creationId xmlns:a16="http://schemas.microsoft.com/office/drawing/2014/main" id="{8D82B240-6847-4E60-8601-488602134DBD}"/>
                </a:ext>
              </a:extLst>
            </p:cNvPr>
            <p:cNvSpPr/>
            <p:nvPr/>
          </p:nvSpPr>
          <p:spPr>
            <a:xfrm rot="16200000">
              <a:off x="4276426" y="3365200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8C404C1D-426F-4453-8A22-043F7990DDEF}"/>
                </a:ext>
              </a:extLst>
            </p:cNvPr>
            <p:cNvSpPr txBox="1"/>
            <p:nvPr/>
          </p:nvSpPr>
          <p:spPr>
            <a:xfrm>
              <a:off x="4681670" y="5182626"/>
              <a:ext cx="668426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62700AC5-36B9-4DC2-8CAD-FC73529CDC4B}"/>
                </a:ext>
              </a:extLst>
            </p:cNvPr>
            <p:cNvCxnSpPr/>
            <p:nvPr/>
          </p:nvCxnSpPr>
          <p:spPr>
            <a:xfrm>
              <a:off x="4017251" y="1303950"/>
              <a:ext cx="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7B86640B-E342-482F-A520-D860BC543F1A}"/>
                </a:ext>
              </a:extLst>
            </p:cNvPr>
            <p:cNvGrpSpPr/>
            <p:nvPr/>
          </p:nvGrpSpPr>
          <p:grpSpPr>
            <a:xfrm>
              <a:off x="1842627" y="227615"/>
              <a:ext cx="819557" cy="595777"/>
              <a:chOff x="151678" y="226267"/>
              <a:chExt cx="819557" cy="595777"/>
            </a:xfrm>
          </p:grpSpPr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id="{801E805C-70D3-4C73-AA7D-70EBD456E8EA}"/>
                  </a:ext>
                </a:extLst>
              </p:cNvPr>
              <p:cNvCxnSpPr/>
              <p:nvPr/>
            </p:nvCxnSpPr>
            <p:spPr>
              <a:xfrm>
                <a:off x="777850" y="534044"/>
                <a:ext cx="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4B6DB536-BFA8-4F59-B7B9-07BB4F98F0FC}"/>
                  </a:ext>
                </a:extLst>
              </p:cNvPr>
              <p:cNvSpPr txBox="1"/>
              <p:nvPr/>
            </p:nvSpPr>
            <p:spPr>
              <a:xfrm>
                <a:off x="151678" y="226267"/>
                <a:ext cx="819557" cy="3231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Hind III</a:t>
                </a:r>
                <a:endParaRPr lang="zh-CN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90678EEC-B843-4C96-9871-D07E99C27499}"/>
                </a:ext>
              </a:extLst>
            </p:cNvPr>
            <p:cNvSpPr txBox="1"/>
            <p:nvPr/>
          </p:nvSpPr>
          <p:spPr>
            <a:xfrm>
              <a:off x="3916404" y="1552761"/>
              <a:ext cx="680309" cy="323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A62E86B4-AF3E-4CEC-965B-74C2273818FD}"/>
                </a:ext>
              </a:extLst>
            </p:cNvPr>
            <p:cNvGrpSpPr/>
            <p:nvPr/>
          </p:nvGrpSpPr>
          <p:grpSpPr>
            <a:xfrm>
              <a:off x="4226544" y="185289"/>
              <a:ext cx="817357" cy="595777"/>
              <a:chOff x="151678" y="226267"/>
              <a:chExt cx="817357" cy="595777"/>
            </a:xfrm>
          </p:grpSpPr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id="{99757D97-DA68-4A84-B7FB-6645E3F248C0}"/>
                  </a:ext>
                </a:extLst>
              </p:cNvPr>
              <p:cNvCxnSpPr/>
              <p:nvPr/>
            </p:nvCxnSpPr>
            <p:spPr>
              <a:xfrm>
                <a:off x="777850" y="534044"/>
                <a:ext cx="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663E1FF5-8632-430A-994D-6B7BF1B39424}"/>
                  </a:ext>
                </a:extLst>
              </p:cNvPr>
              <p:cNvSpPr txBox="1"/>
              <p:nvPr/>
            </p:nvSpPr>
            <p:spPr>
              <a:xfrm>
                <a:off x="151678" y="226267"/>
                <a:ext cx="817357" cy="3231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Hind III</a:t>
                </a:r>
                <a:endParaRPr lang="zh-CN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2ED32CA8-3CED-4861-A050-7D92D40D6507}"/>
                </a:ext>
              </a:extLst>
            </p:cNvPr>
            <p:cNvGrpSpPr/>
            <p:nvPr/>
          </p:nvGrpSpPr>
          <p:grpSpPr>
            <a:xfrm>
              <a:off x="6788220" y="180086"/>
              <a:ext cx="875676" cy="595777"/>
              <a:chOff x="151679" y="226267"/>
              <a:chExt cx="875676" cy="595777"/>
            </a:xfrm>
          </p:grpSpPr>
          <p:cxnSp>
            <p:nvCxnSpPr>
              <p:cNvPr id="45" name="直接连接符 44">
                <a:extLst>
                  <a:ext uri="{FF2B5EF4-FFF2-40B4-BE49-F238E27FC236}">
                    <a16:creationId xmlns:a16="http://schemas.microsoft.com/office/drawing/2014/main" id="{277CC04C-3E03-4368-8B81-67A38379D627}"/>
                  </a:ext>
                </a:extLst>
              </p:cNvPr>
              <p:cNvCxnSpPr/>
              <p:nvPr/>
            </p:nvCxnSpPr>
            <p:spPr>
              <a:xfrm>
                <a:off x="777850" y="534044"/>
                <a:ext cx="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1158015F-C16F-491B-B201-75576F7BEF19}"/>
                  </a:ext>
                </a:extLst>
              </p:cNvPr>
              <p:cNvSpPr txBox="1"/>
              <p:nvPr/>
            </p:nvSpPr>
            <p:spPr>
              <a:xfrm>
                <a:off x="151679" y="226267"/>
                <a:ext cx="875676" cy="3231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Hind III</a:t>
                </a:r>
                <a:endParaRPr lang="zh-CN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1D2CCB88-1BAC-44EB-83F3-E3B68D6BB3B9}"/>
                </a:ext>
              </a:extLst>
            </p:cNvPr>
            <p:cNvCxnSpPr/>
            <p:nvPr/>
          </p:nvCxnSpPr>
          <p:spPr>
            <a:xfrm>
              <a:off x="6398955" y="1276114"/>
              <a:ext cx="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44E342A8-E148-45D2-AD95-7B4B912A6BDC}"/>
                </a:ext>
              </a:extLst>
            </p:cNvPr>
            <p:cNvSpPr txBox="1"/>
            <p:nvPr/>
          </p:nvSpPr>
          <p:spPr>
            <a:xfrm>
              <a:off x="6300194" y="1506825"/>
              <a:ext cx="634461" cy="323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51050BB5-38FB-4D36-967E-A047D7DFD232}"/>
                </a:ext>
              </a:extLst>
            </p:cNvPr>
            <p:cNvCxnSpPr/>
            <p:nvPr/>
          </p:nvCxnSpPr>
          <p:spPr>
            <a:xfrm>
              <a:off x="8962589" y="1258014"/>
              <a:ext cx="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4D59F02-51CB-4C31-A73C-163755D5E584}"/>
                </a:ext>
              </a:extLst>
            </p:cNvPr>
            <p:cNvSpPr txBox="1"/>
            <p:nvPr/>
          </p:nvSpPr>
          <p:spPr>
            <a:xfrm>
              <a:off x="8861742" y="1506825"/>
              <a:ext cx="634461" cy="323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CCDD3D58-40D8-44E1-93D1-B71369659B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73756" y="3227509"/>
              <a:ext cx="80025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5E61132A-3B93-40A1-A442-FF9B5074C6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21463" y="3240190"/>
              <a:ext cx="80025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7AAFC5B4-035D-4A9A-B86A-91783A227E34}"/>
                </a:ext>
              </a:extLst>
            </p:cNvPr>
            <p:cNvCxnSpPr/>
            <p:nvPr/>
          </p:nvCxnSpPr>
          <p:spPr>
            <a:xfrm>
              <a:off x="5945782" y="3051319"/>
              <a:ext cx="107999" cy="18759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203D4AAC-3DA3-4E85-8D87-789A3B19D3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2113" y="3134993"/>
              <a:ext cx="252000" cy="1087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11ED153A-967B-4626-A471-7A141DF9CD7C}"/>
                </a:ext>
              </a:extLst>
            </p:cNvPr>
            <p:cNvSpPr txBox="1"/>
            <p:nvPr/>
          </p:nvSpPr>
          <p:spPr>
            <a:xfrm>
              <a:off x="5202099" y="2798589"/>
              <a:ext cx="797682" cy="323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3E754AE6-1B80-4382-9302-9A3003167519}"/>
                </a:ext>
              </a:extLst>
            </p:cNvPr>
            <p:cNvSpPr txBox="1"/>
            <p:nvPr/>
          </p:nvSpPr>
          <p:spPr>
            <a:xfrm>
              <a:off x="6300194" y="2914846"/>
              <a:ext cx="634461" cy="323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18E5B46D-BE97-4880-994A-910476ECDB97}"/>
                </a:ext>
              </a:extLst>
            </p:cNvPr>
            <p:cNvSpPr/>
            <p:nvPr/>
          </p:nvSpPr>
          <p:spPr>
            <a:xfrm>
              <a:off x="3237665" y="1303950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924A0F8D-BD73-4336-B51C-9B7C4284818A}"/>
                </a:ext>
              </a:extLst>
            </p:cNvPr>
            <p:cNvSpPr/>
            <p:nvPr/>
          </p:nvSpPr>
          <p:spPr>
            <a:xfrm>
              <a:off x="4852715" y="744967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B68E3155-FE65-451B-B6BF-83614AAD5E5F}"/>
                </a:ext>
              </a:extLst>
            </p:cNvPr>
            <p:cNvSpPr/>
            <p:nvPr/>
          </p:nvSpPr>
          <p:spPr>
            <a:xfrm>
              <a:off x="5236763" y="1023817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03132D4F-C61B-441E-9FE4-27FA55A6BCBF}"/>
                </a:ext>
              </a:extLst>
            </p:cNvPr>
            <p:cNvSpPr/>
            <p:nvPr/>
          </p:nvSpPr>
          <p:spPr>
            <a:xfrm>
              <a:off x="5621581" y="1271244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57745652-F429-40F8-9CD8-0F477F3BE125}"/>
                </a:ext>
              </a:extLst>
            </p:cNvPr>
            <p:cNvSpPr/>
            <p:nvPr/>
          </p:nvSpPr>
          <p:spPr>
            <a:xfrm>
              <a:off x="7423668" y="728418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CF05E3F5-0F2D-4F0F-90AD-54182C7A690B}"/>
                </a:ext>
              </a:extLst>
            </p:cNvPr>
            <p:cNvSpPr/>
            <p:nvPr/>
          </p:nvSpPr>
          <p:spPr>
            <a:xfrm>
              <a:off x="7807716" y="1007268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BFA1CD86-0462-4423-A4A6-68DBB9B5527C}"/>
                </a:ext>
              </a:extLst>
            </p:cNvPr>
            <p:cNvSpPr/>
            <p:nvPr/>
          </p:nvSpPr>
          <p:spPr>
            <a:xfrm>
              <a:off x="8192534" y="1254695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2" name="直接箭头连接符 41">
              <a:extLst>
                <a:ext uri="{FF2B5EF4-FFF2-40B4-BE49-F238E27FC236}">
                  <a16:creationId xmlns:a16="http://schemas.microsoft.com/office/drawing/2014/main" id="{35AA84D7-8923-498F-BC9C-36B6DFCAB955}"/>
                </a:ext>
              </a:extLst>
            </p:cNvPr>
            <p:cNvCxnSpPr>
              <a:cxnSpLocks/>
            </p:cNvCxnSpPr>
            <p:nvPr/>
          </p:nvCxnSpPr>
          <p:spPr>
            <a:xfrm>
              <a:off x="4143374" y="2141545"/>
              <a:ext cx="648452" cy="55477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接箭头连接符 42">
              <a:extLst>
                <a:ext uri="{FF2B5EF4-FFF2-40B4-BE49-F238E27FC236}">
                  <a16:creationId xmlns:a16="http://schemas.microsoft.com/office/drawing/2014/main" id="{D6DA8D95-B890-4D6F-80AB-EA87840AE5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25108" y="2125664"/>
              <a:ext cx="1" cy="5801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接箭头连接符 43">
              <a:extLst>
                <a:ext uri="{FF2B5EF4-FFF2-40B4-BE49-F238E27FC236}">
                  <a16:creationId xmlns:a16="http://schemas.microsoft.com/office/drawing/2014/main" id="{D0D5D21C-7B10-49EE-90B8-16C6E30DA3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34655" y="2124525"/>
              <a:ext cx="510009" cy="57303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7127C749-54A1-4B7D-B94B-DA984866D9A9}"/>
              </a:ext>
            </a:extLst>
          </p:cNvPr>
          <p:cNvGrpSpPr/>
          <p:nvPr/>
        </p:nvGrpSpPr>
        <p:grpSpPr>
          <a:xfrm>
            <a:off x="1682832" y="8497830"/>
            <a:ext cx="9758157" cy="3580538"/>
            <a:chOff x="664641" y="1254744"/>
            <a:chExt cx="11384755" cy="4177382"/>
          </a:xfrm>
        </p:grpSpPr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54839835-23F2-4F95-8633-838D2F35A24A}"/>
                </a:ext>
              </a:extLst>
            </p:cNvPr>
            <p:cNvSpPr/>
            <p:nvPr/>
          </p:nvSpPr>
          <p:spPr>
            <a:xfrm>
              <a:off x="690808" y="2723500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空心弧 52">
              <a:extLst>
                <a:ext uri="{FF2B5EF4-FFF2-40B4-BE49-F238E27FC236}">
                  <a16:creationId xmlns:a16="http://schemas.microsoft.com/office/drawing/2014/main" id="{4EF99E4B-73D2-424D-8560-EC5ECAD979E4}"/>
                </a:ext>
              </a:extLst>
            </p:cNvPr>
            <p:cNvSpPr/>
            <p:nvPr/>
          </p:nvSpPr>
          <p:spPr>
            <a:xfrm rot="16200000">
              <a:off x="626841" y="2723500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197CF70A-3A48-440D-B1B4-83377FFFB127}"/>
                </a:ext>
              </a:extLst>
            </p:cNvPr>
            <p:cNvSpPr txBox="1"/>
            <p:nvPr/>
          </p:nvSpPr>
          <p:spPr>
            <a:xfrm>
              <a:off x="1032086" y="4540926"/>
              <a:ext cx="668427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E5ADA1BD-0B85-4AEB-9FEB-65B7EA98CE44}"/>
                </a:ext>
              </a:extLst>
            </p:cNvPr>
            <p:cNvSpPr txBox="1"/>
            <p:nvPr/>
          </p:nvSpPr>
          <p:spPr>
            <a:xfrm>
              <a:off x="2544695" y="2340121"/>
              <a:ext cx="814094" cy="323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A73652FD-472F-4B68-8C0A-32E035F5F6AB}"/>
                </a:ext>
              </a:extLst>
            </p:cNvPr>
            <p:cNvSpPr txBox="1"/>
            <p:nvPr/>
          </p:nvSpPr>
          <p:spPr>
            <a:xfrm>
              <a:off x="3444326" y="3410464"/>
              <a:ext cx="670002" cy="323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空心弧 56">
              <a:extLst>
                <a:ext uri="{FF2B5EF4-FFF2-40B4-BE49-F238E27FC236}">
                  <a16:creationId xmlns:a16="http://schemas.microsoft.com/office/drawing/2014/main" id="{63C1167B-1AF2-4343-BF54-B58EB1EC775C}"/>
                </a:ext>
              </a:extLst>
            </p:cNvPr>
            <p:cNvSpPr/>
            <p:nvPr/>
          </p:nvSpPr>
          <p:spPr>
            <a:xfrm rot="5724636">
              <a:off x="769767" y="2748864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直接连接符 57">
              <a:extLst>
                <a:ext uri="{FF2B5EF4-FFF2-40B4-BE49-F238E27FC236}">
                  <a16:creationId xmlns:a16="http://schemas.microsoft.com/office/drawing/2014/main" id="{FC8FEB02-9F62-4D1F-966E-C5044A2EFA0B}"/>
                </a:ext>
              </a:extLst>
            </p:cNvPr>
            <p:cNvCxnSpPr>
              <a:cxnSpLocks/>
              <a:stCxn id="57" idx="0"/>
            </p:cNvCxnSpPr>
            <p:nvPr/>
          </p:nvCxnSpPr>
          <p:spPr>
            <a:xfrm flipV="1">
              <a:off x="2531230" y="2592909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id="{4B0E6186-15DE-4C7E-9631-5A39EC0362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84641" y="3512340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3B5BE227-0BCA-4982-9E4E-7C6F03BABBC9}"/>
                </a:ext>
              </a:extLst>
            </p:cNvPr>
            <p:cNvSpPr txBox="1"/>
            <p:nvPr/>
          </p:nvSpPr>
          <p:spPr>
            <a:xfrm>
              <a:off x="2943792" y="2843126"/>
              <a:ext cx="1808223" cy="323172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PpsbA-aadA-TpsbA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98CA41AA-8BC9-4126-963E-CBA2B8F4078B}"/>
                </a:ext>
              </a:extLst>
            </p:cNvPr>
            <p:cNvSpPr/>
            <p:nvPr/>
          </p:nvSpPr>
          <p:spPr>
            <a:xfrm>
              <a:off x="4437257" y="2848962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空心弧 61">
              <a:extLst>
                <a:ext uri="{FF2B5EF4-FFF2-40B4-BE49-F238E27FC236}">
                  <a16:creationId xmlns:a16="http://schemas.microsoft.com/office/drawing/2014/main" id="{132A6EF9-EEE4-4B48-8119-A165618592BF}"/>
                </a:ext>
              </a:extLst>
            </p:cNvPr>
            <p:cNvSpPr/>
            <p:nvPr/>
          </p:nvSpPr>
          <p:spPr>
            <a:xfrm rot="16200000">
              <a:off x="4373290" y="2848962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432F445E-ED31-4166-B744-C5B783151BBA}"/>
                </a:ext>
              </a:extLst>
            </p:cNvPr>
            <p:cNvSpPr txBox="1"/>
            <p:nvPr/>
          </p:nvSpPr>
          <p:spPr>
            <a:xfrm>
              <a:off x="4778535" y="4666388"/>
              <a:ext cx="668427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000122BC-E9BB-43C4-9BC5-C424E6CC79AE}"/>
                </a:ext>
              </a:extLst>
            </p:cNvPr>
            <p:cNvSpPr txBox="1"/>
            <p:nvPr/>
          </p:nvSpPr>
          <p:spPr>
            <a:xfrm>
              <a:off x="6291144" y="2465584"/>
              <a:ext cx="814094" cy="323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4BBB034E-34A6-4888-810A-FBF158827A11}"/>
                </a:ext>
              </a:extLst>
            </p:cNvPr>
            <p:cNvSpPr txBox="1"/>
            <p:nvPr/>
          </p:nvSpPr>
          <p:spPr>
            <a:xfrm>
              <a:off x="7190775" y="3535926"/>
              <a:ext cx="643835" cy="323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空心弧 65">
              <a:extLst>
                <a:ext uri="{FF2B5EF4-FFF2-40B4-BE49-F238E27FC236}">
                  <a16:creationId xmlns:a16="http://schemas.microsoft.com/office/drawing/2014/main" id="{9A897378-763C-48CF-8B2B-1CCDEB2373B2}"/>
                </a:ext>
              </a:extLst>
            </p:cNvPr>
            <p:cNvSpPr/>
            <p:nvPr/>
          </p:nvSpPr>
          <p:spPr>
            <a:xfrm rot="5724636">
              <a:off x="4516216" y="287432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7" name="直接连接符 66">
              <a:extLst>
                <a:ext uri="{FF2B5EF4-FFF2-40B4-BE49-F238E27FC236}">
                  <a16:creationId xmlns:a16="http://schemas.microsoft.com/office/drawing/2014/main" id="{6295B2A5-E847-44E0-8E00-FEEEB3374800}"/>
                </a:ext>
              </a:extLst>
            </p:cNvPr>
            <p:cNvCxnSpPr>
              <a:cxnSpLocks/>
              <a:stCxn id="66" idx="0"/>
            </p:cNvCxnSpPr>
            <p:nvPr/>
          </p:nvCxnSpPr>
          <p:spPr>
            <a:xfrm flipV="1">
              <a:off x="6277679" y="2718371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>
              <a:extLst>
                <a:ext uri="{FF2B5EF4-FFF2-40B4-BE49-F238E27FC236}">
                  <a16:creationId xmlns:a16="http://schemas.microsoft.com/office/drawing/2014/main" id="{F7828421-BFEC-4C7E-BCBF-58D0F13202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1090" y="3637802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id="{B8D5EF82-3AF9-446B-8D94-4A63EFB4BC77}"/>
                </a:ext>
              </a:extLst>
            </p:cNvPr>
            <p:cNvSpPr txBox="1"/>
            <p:nvPr/>
          </p:nvSpPr>
          <p:spPr>
            <a:xfrm>
              <a:off x="6690240" y="2968588"/>
              <a:ext cx="1541923" cy="323172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Prrn-aadA-TrbcL</a:t>
              </a:r>
            </a:p>
          </p:txBody>
        </p:sp>
        <p:sp>
          <p:nvSpPr>
            <p:cNvPr id="70" name="椭圆 69">
              <a:extLst>
                <a:ext uri="{FF2B5EF4-FFF2-40B4-BE49-F238E27FC236}">
                  <a16:creationId xmlns:a16="http://schemas.microsoft.com/office/drawing/2014/main" id="{06B75920-F16E-4A47-8FA4-4CE127403DD3}"/>
                </a:ext>
              </a:extLst>
            </p:cNvPr>
            <p:cNvSpPr/>
            <p:nvPr/>
          </p:nvSpPr>
          <p:spPr>
            <a:xfrm>
              <a:off x="8146628" y="2843126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空心弧 70">
              <a:extLst>
                <a:ext uri="{FF2B5EF4-FFF2-40B4-BE49-F238E27FC236}">
                  <a16:creationId xmlns:a16="http://schemas.microsoft.com/office/drawing/2014/main" id="{78F5CD66-2753-4371-9EE0-496760017F5B}"/>
                </a:ext>
              </a:extLst>
            </p:cNvPr>
            <p:cNvSpPr/>
            <p:nvPr/>
          </p:nvSpPr>
          <p:spPr>
            <a:xfrm rot="16200000">
              <a:off x="8082661" y="284312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id="{46538CC5-0611-4FEE-9BD9-598F5784487B}"/>
                </a:ext>
              </a:extLst>
            </p:cNvPr>
            <p:cNvSpPr txBox="1"/>
            <p:nvPr/>
          </p:nvSpPr>
          <p:spPr>
            <a:xfrm>
              <a:off x="8487906" y="4660552"/>
              <a:ext cx="668427" cy="323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B64908D4-A06B-4B41-A02F-08629F8DF6A0}"/>
                </a:ext>
              </a:extLst>
            </p:cNvPr>
            <p:cNvSpPr txBox="1"/>
            <p:nvPr/>
          </p:nvSpPr>
          <p:spPr>
            <a:xfrm>
              <a:off x="10000515" y="2459748"/>
              <a:ext cx="814094" cy="323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文本框 73">
              <a:extLst>
                <a:ext uri="{FF2B5EF4-FFF2-40B4-BE49-F238E27FC236}">
                  <a16:creationId xmlns:a16="http://schemas.microsoft.com/office/drawing/2014/main" id="{32EAFF32-1DEB-42DB-899A-DA3118B803AC}"/>
                </a:ext>
              </a:extLst>
            </p:cNvPr>
            <p:cNvSpPr txBox="1"/>
            <p:nvPr/>
          </p:nvSpPr>
          <p:spPr>
            <a:xfrm>
              <a:off x="10900146" y="3530090"/>
              <a:ext cx="603018" cy="323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空心弧 74">
              <a:extLst>
                <a:ext uri="{FF2B5EF4-FFF2-40B4-BE49-F238E27FC236}">
                  <a16:creationId xmlns:a16="http://schemas.microsoft.com/office/drawing/2014/main" id="{02DE2A4B-0EED-4727-9E86-A17BD38A0C02}"/>
                </a:ext>
              </a:extLst>
            </p:cNvPr>
            <p:cNvSpPr/>
            <p:nvPr/>
          </p:nvSpPr>
          <p:spPr>
            <a:xfrm rot="5724636">
              <a:off x="8225587" y="2868490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6" name="直接连接符 75">
              <a:extLst>
                <a:ext uri="{FF2B5EF4-FFF2-40B4-BE49-F238E27FC236}">
                  <a16:creationId xmlns:a16="http://schemas.microsoft.com/office/drawing/2014/main" id="{3E4363BF-3D90-4E25-A5D4-1EAF9D32FD43}"/>
                </a:ext>
              </a:extLst>
            </p:cNvPr>
            <p:cNvCxnSpPr>
              <a:cxnSpLocks/>
              <a:stCxn id="75" idx="0"/>
            </p:cNvCxnSpPr>
            <p:nvPr/>
          </p:nvCxnSpPr>
          <p:spPr>
            <a:xfrm flipV="1">
              <a:off x="9987050" y="2712535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007CC91A-EEAF-49F8-AD30-BD4D398FF7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40461" y="3631966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id="{4DE25955-0A3D-4FAE-BF63-10C612B08F1D}"/>
                </a:ext>
              </a:extLst>
            </p:cNvPr>
            <p:cNvSpPr txBox="1"/>
            <p:nvPr/>
          </p:nvSpPr>
          <p:spPr>
            <a:xfrm>
              <a:off x="10399612" y="2962752"/>
              <a:ext cx="1649784" cy="323172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40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Prrn-aadA-Trps16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F465F4FE-CB76-4CCB-8EB7-21F65F5907BE}"/>
                </a:ext>
              </a:extLst>
            </p:cNvPr>
            <p:cNvSpPr txBox="1"/>
            <p:nvPr/>
          </p:nvSpPr>
          <p:spPr>
            <a:xfrm>
              <a:off x="1576311" y="3743750"/>
              <a:ext cx="823253" cy="3847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543" dirty="0">
                  <a:latin typeface="Arial" panose="020B0604020202020204" pitchFamily="34" charset="0"/>
                  <a:cs typeface="Arial" panose="020B0604020202020204" pitchFamily="34" charset="0"/>
                </a:rPr>
                <a:t>pBa1</a:t>
              </a:r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id="{C5FF7C6F-8573-43D1-872B-838A9CB817F9}"/>
                </a:ext>
              </a:extLst>
            </p:cNvPr>
            <p:cNvSpPr txBox="1"/>
            <p:nvPr/>
          </p:nvSpPr>
          <p:spPr>
            <a:xfrm>
              <a:off x="5334745" y="3824198"/>
              <a:ext cx="799285" cy="3847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543" dirty="0">
                  <a:latin typeface="Arial" panose="020B0604020202020204" pitchFamily="34" charset="0"/>
                  <a:cs typeface="Arial" panose="020B0604020202020204" pitchFamily="34" charset="0"/>
                </a:rPr>
                <a:t>pBa2</a:t>
              </a:r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文本框 80">
              <a:extLst>
                <a:ext uri="{FF2B5EF4-FFF2-40B4-BE49-F238E27FC236}">
                  <a16:creationId xmlns:a16="http://schemas.microsoft.com/office/drawing/2014/main" id="{5477DBAF-3B33-47C6-A171-0F2642C43697}"/>
                </a:ext>
              </a:extLst>
            </p:cNvPr>
            <p:cNvSpPr txBox="1"/>
            <p:nvPr/>
          </p:nvSpPr>
          <p:spPr>
            <a:xfrm>
              <a:off x="9051416" y="3824198"/>
              <a:ext cx="756170" cy="3847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543" dirty="0">
                  <a:latin typeface="Arial" panose="020B0604020202020204" pitchFamily="34" charset="0"/>
                  <a:cs typeface="Arial" panose="020B0604020202020204" pitchFamily="34" charset="0"/>
                </a:rPr>
                <a:t>pBa3</a:t>
              </a:r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2" name="直接箭头连接符 81">
              <a:extLst>
                <a:ext uri="{FF2B5EF4-FFF2-40B4-BE49-F238E27FC236}">
                  <a16:creationId xmlns:a16="http://schemas.microsoft.com/office/drawing/2014/main" id="{07C88D5B-77D6-49A2-8F61-6A1F77AB9A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2928" y="1274780"/>
              <a:ext cx="720000" cy="52316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接箭头连接符 82">
              <a:extLst>
                <a:ext uri="{FF2B5EF4-FFF2-40B4-BE49-F238E27FC236}">
                  <a16:creationId xmlns:a16="http://schemas.microsoft.com/office/drawing/2014/main" id="{FD3A5DD0-F901-4F40-9ED7-59F2401BDC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3837" y="1274780"/>
              <a:ext cx="1" cy="5801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接箭头连接符 83">
              <a:extLst>
                <a:ext uri="{FF2B5EF4-FFF2-40B4-BE49-F238E27FC236}">
                  <a16:creationId xmlns:a16="http://schemas.microsoft.com/office/drawing/2014/main" id="{6758A337-3D1A-499C-97B9-71D7D4368967}"/>
                </a:ext>
              </a:extLst>
            </p:cNvPr>
            <p:cNvCxnSpPr>
              <a:cxnSpLocks/>
            </p:cNvCxnSpPr>
            <p:nvPr/>
          </p:nvCxnSpPr>
          <p:spPr>
            <a:xfrm>
              <a:off x="6974372" y="1254744"/>
              <a:ext cx="720000" cy="54319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5" name="文本框 124">
            <a:extLst>
              <a:ext uri="{FF2B5EF4-FFF2-40B4-BE49-F238E27FC236}">
                <a16:creationId xmlns:a16="http://schemas.microsoft.com/office/drawing/2014/main" id="{3BF1BFAE-94ED-41A5-9556-608B42AB4D9B}"/>
              </a:ext>
            </a:extLst>
          </p:cNvPr>
          <p:cNvSpPr txBox="1"/>
          <p:nvPr/>
        </p:nvSpPr>
        <p:spPr>
          <a:xfrm>
            <a:off x="456323" y="1245382"/>
            <a:ext cx="9655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18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Supplementary Figure 1.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Construction process of the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E. </a:t>
            </a:r>
            <a:r>
              <a:rPr lang="en-US" altLang="zh-CN" sz="1800" i="1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breviscapus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chloroplast expression vectors.</a:t>
            </a:r>
            <a:endParaRPr lang="zh-CN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0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组合 85">
            <a:extLst>
              <a:ext uri="{FF2B5EF4-FFF2-40B4-BE49-F238E27FC236}">
                <a16:creationId xmlns:a16="http://schemas.microsoft.com/office/drawing/2014/main" id="{866B80DB-8019-4C9F-8E3F-CCC6E35EAD44}"/>
              </a:ext>
            </a:extLst>
          </p:cNvPr>
          <p:cNvGrpSpPr>
            <a:grpSpLocks noChangeAspect="1"/>
          </p:cNvGrpSpPr>
          <p:nvPr/>
        </p:nvGrpSpPr>
        <p:grpSpPr>
          <a:xfrm>
            <a:off x="445110" y="8445443"/>
            <a:ext cx="11462261" cy="4294238"/>
            <a:chOff x="550388" y="715536"/>
            <a:chExt cx="11711798" cy="4387725"/>
          </a:xfrm>
        </p:grpSpPr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60775E10-A598-4E78-9A59-D5B73E2F53D6}"/>
                </a:ext>
              </a:extLst>
            </p:cNvPr>
            <p:cNvSpPr/>
            <p:nvPr/>
          </p:nvSpPr>
          <p:spPr>
            <a:xfrm>
              <a:off x="668891" y="2520097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空心弧 87">
              <a:extLst>
                <a:ext uri="{FF2B5EF4-FFF2-40B4-BE49-F238E27FC236}">
                  <a16:creationId xmlns:a16="http://schemas.microsoft.com/office/drawing/2014/main" id="{C0116DB3-47D7-4320-9A54-0931C3E4EFE2}"/>
                </a:ext>
              </a:extLst>
            </p:cNvPr>
            <p:cNvSpPr/>
            <p:nvPr/>
          </p:nvSpPr>
          <p:spPr>
            <a:xfrm rot="16200000">
              <a:off x="604924" y="2520097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文本框 88">
              <a:extLst>
                <a:ext uri="{FF2B5EF4-FFF2-40B4-BE49-F238E27FC236}">
                  <a16:creationId xmlns:a16="http://schemas.microsoft.com/office/drawing/2014/main" id="{28489BB4-0821-4F78-BF47-1BF4601A5DD3}"/>
                </a:ext>
              </a:extLst>
            </p:cNvPr>
            <p:cNvSpPr txBox="1"/>
            <p:nvPr/>
          </p:nvSpPr>
          <p:spPr>
            <a:xfrm>
              <a:off x="1010169" y="4337523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文本框 89">
              <a:extLst>
                <a:ext uri="{FF2B5EF4-FFF2-40B4-BE49-F238E27FC236}">
                  <a16:creationId xmlns:a16="http://schemas.microsoft.com/office/drawing/2014/main" id="{CEF1B1EA-9CBF-418B-984B-A3A648C63B2A}"/>
                </a:ext>
              </a:extLst>
            </p:cNvPr>
            <p:cNvSpPr txBox="1"/>
            <p:nvPr/>
          </p:nvSpPr>
          <p:spPr>
            <a:xfrm>
              <a:off x="2559856" y="2266962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1322A3B7-D828-4A97-B1D5-E0EEEB56B5F4}"/>
                </a:ext>
              </a:extLst>
            </p:cNvPr>
            <p:cNvSpPr txBox="1"/>
            <p:nvPr/>
          </p:nvSpPr>
          <p:spPr>
            <a:xfrm>
              <a:off x="3422409" y="3207061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空心弧 91">
              <a:extLst>
                <a:ext uri="{FF2B5EF4-FFF2-40B4-BE49-F238E27FC236}">
                  <a16:creationId xmlns:a16="http://schemas.microsoft.com/office/drawing/2014/main" id="{9316EFDF-7CE0-4506-A216-54B2ED66EB84}"/>
                </a:ext>
              </a:extLst>
            </p:cNvPr>
            <p:cNvSpPr/>
            <p:nvPr/>
          </p:nvSpPr>
          <p:spPr>
            <a:xfrm rot="5724636">
              <a:off x="747850" y="254546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3" name="直接连接符 92">
              <a:extLst>
                <a:ext uri="{FF2B5EF4-FFF2-40B4-BE49-F238E27FC236}">
                  <a16:creationId xmlns:a16="http://schemas.microsoft.com/office/drawing/2014/main" id="{54115C16-7990-4255-9111-5F4B31017B76}"/>
                </a:ext>
              </a:extLst>
            </p:cNvPr>
            <p:cNvCxnSpPr>
              <a:cxnSpLocks/>
              <a:stCxn id="92" idx="0"/>
            </p:cNvCxnSpPr>
            <p:nvPr/>
          </p:nvCxnSpPr>
          <p:spPr>
            <a:xfrm flipV="1">
              <a:off x="2509313" y="2389506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>
              <a:extLst>
                <a:ext uri="{FF2B5EF4-FFF2-40B4-BE49-F238E27FC236}">
                  <a16:creationId xmlns:a16="http://schemas.microsoft.com/office/drawing/2014/main" id="{DA2D5B73-E953-4CAF-9963-7C41174865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2724" y="3308937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文本框 94">
              <a:extLst>
                <a:ext uri="{FF2B5EF4-FFF2-40B4-BE49-F238E27FC236}">
                  <a16:creationId xmlns:a16="http://schemas.microsoft.com/office/drawing/2014/main" id="{73D09140-D5A9-4742-B8FE-B9F880ED1D10}"/>
                </a:ext>
              </a:extLst>
            </p:cNvPr>
            <p:cNvSpPr txBox="1"/>
            <p:nvPr/>
          </p:nvSpPr>
          <p:spPr>
            <a:xfrm>
              <a:off x="2921875" y="2639723"/>
              <a:ext cx="1808866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PpsbA-aadA-TpsbA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文本框 95">
              <a:extLst>
                <a:ext uri="{FF2B5EF4-FFF2-40B4-BE49-F238E27FC236}">
                  <a16:creationId xmlns:a16="http://schemas.microsoft.com/office/drawing/2014/main" id="{765F730F-902E-4020-8A4D-A7B6A1DDB213}"/>
                </a:ext>
              </a:extLst>
            </p:cNvPr>
            <p:cNvSpPr txBox="1"/>
            <p:nvPr/>
          </p:nvSpPr>
          <p:spPr>
            <a:xfrm>
              <a:off x="1531159" y="3620794"/>
              <a:ext cx="9652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pBEa1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空心弧 96">
              <a:extLst>
                <a:ext uri="{FF2B5EF4-FFF2-40B4-BE49-F238E27FC236}">
                  <a16:creationId xmlns:a16="http://schemas.microsoft.com/office/drawing/2014/main" id="{27F9512E-0A1B-4D4C-89BC-C9D9F618E3AB}"/>
                </a:ext>
              </a:extLst>
            </p:cNvPr>
            <p:cNvSpPr/>
            <p:nvPr/>
          </p:nvSpPr>
          <p:spPr>
            <a:xfrm rot="2140565">
              <a:off x="672040" y="2490062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C01FBFD7-AF3F-470B-BB82-E04642E64E26}"/>
                </a:ext>
              </a:extLst>
            </p:cNvPr>
            <p:cNvCxnSpPr>
              <a:stCxn id="97" idx="0"/>
            </p:cNvCxnSpPr>
            <p:nvPr/>
          </p:nvCxnSpPr>
          <p:spPr>
            <a:xfrm flipH="1" flipV="1">
              <a:off x="1010169" y="2537073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>
              <a:extLst>
                <a:ext uri="{FF2B5EF4-FFF2-40B4-BE49-F238E27FC236}">
                  <a16:creationId xmlns:a16="http://schemas.microsoft.com/office/drawing/2014/main" id="{05938A97-4C86-4908-B0FD-FF2C20B423AC}"/>
                </a:ext>
              </a:extLst>
            </p:cNvPr>
            <p:cNvCxnSpPr>
              <a:stCxn id="97" idx="1"/>
            </p:cNvCxnSpPr>
            <p:nvPr/>
          </p:nvCxnSpPr>
          <p:spPr>
            <a:xfrm flipV="1">
              <a:off x="2210560" y="2256345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文本框 99">
              <a:extLst>
                <a:ext uri="{FF2B5EF4-FFF2-40B4-BE49-F238E27FC236}">
                  <a16:creationId xmlns:a16="http://schemas.microsoft.com/office/drawing/2014/main" id="{C35FA03B-EAEB-4053-AD57-E71DEA86E5A5}"/>
                </a:ext>
              </a:extLst>
            </p:cNvPr>
            <p:cNvSpPr txBox="1"/>
            <p:nvPr/>
          </p:nvSpPr>
          <p:spPr>
            <a:xfrm>
              <a:off x="550388" y="2321800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文本框 100">
              <a:extLst>
                <a:ext uri="{FF2B5EF4-FFF2-40B4-BE49-F238E27FC236}">
                  <a16:creationId xmlns:a16="http://schemas.microsoft.com/office/drawing/2014/main" id="{5BCFC915-0993-4641-9DF7-45E8FA8FFF21}"/>
                </a:ext>
              </a:extLst>
            </p:cNvPr>
            <p:cNvSpPr txBox="1"/>
            <p:nvPr/>
          </p:nvSpPr>
          <p:spPr>
            <a:xfrm>
              <a:off x="2210065" y="2001480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2" name="直接连接符 101">
              <a:extLst>
                <a:ext uri="{FF2B5EF4-FFF2-40B4-BE49-F238E27FC236}">
                  <a16:creationId xmlns:a16="http://schemas.microsoft.com/office/drawing/2014/main" id="{3E48AA3A-598F-4BB0-94DE-78EE33E4086D}"/>
                </a:ext>
              </a:extLst>
            </p:cNvPr>
            <p:cNvCxnSpPr/>
            <p:nvPr/>
          </p:nvCxnSpPr>
          <p:spPr>
            <a:xfrm flipV="1">
              <a:off x="1597891" y="1969650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本框 102">
              <a:extLst>
                <a:ext uri="{FF2B5EF4-FFF2-40B4-BE49-F238E27FC236}">
                  <a16:creationId xmlns:a16="http://schemas.microsoft.com/office/drawing/2014/main" id="{39419974-C9C9-4B3F-BA0F-5281E59EAA35}"/>
                </a:ext>
              </a:extLst>
            </p:cNvPr>
            <p:cNvSpPr txBox="1"/>
            <p:nvPr/>
          </p:nvSpPr>
          <p:spPr>
            <a:xfrm>
              <a:off x="1678595" y="1721943"/>
              <a:ext cx="1919281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</a:t>
              </a:r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-EGFP-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TpsbA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椭圆 103">
              <a:extLst>
                <a:ext uri="{FF2B5EF4-FFF2-40B4-BE49-F238E27FC236}">
                  <a16:creationId xmlns:a16="http://schemas.microsoft.com/office/drawing/2014/main" id="{E1EA4786-71BA-43D8-86BF-818ADA3551C9}"/>
                </a:ext>
              </a:extLst>
            </p:cNvPr>
            <p:cNvSpPr/>
            <p:nvPr/>
          </p:nvSpPr>
          <p:spPr>
            <a:xfrm>
              <a:off x="4532116" y="2520096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空心弧 104">
              <a:extLst>
                <a:ext uri="{FF2B5EF4-FFF2-40B4-BE49-F238E27FC236}">
                  <a16:creationId xmlns:a16="http://schemas.microsoft.com/office/drawing/2014/main" id="{8A5C7A3E-29AB-40A4-AA8B-FD64290EAD23}"/>
                </a:ext>
              </a:extLst>
            </p:cNvPr>
            <p:cNvSpPr/>
            <p:nvPr/>
          </p:nvSpPr>
          <p:spPr>
            <a:xfrm rot="16200000">
              <a:off x="4468149" y="252009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文本框 105">
              <a:extLst>
                <a:ext uri="{FF2B5EF4-FFF2-40B4-BE49-F238E27FC236}">
                  <a16:creationId xmlns:a16="http://schemas.microsoft.com/office/drawing/2014/main" id="{5D70FA17-3815-42ED-8FF1-40EA4214E309}"/>
                </a:ext>
              </a:extLst>
            </p:cNvPr>
            <p:cNvSpPr txBox="1"/>
            <p:nvPr/>
          </p:nvSpPr>
          <p:spPr>
            <a:xfrm>
              <a:off x="4873394" y="4337522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文本框 106">
              <a:extLst>
                <a:ext uri="{FF2B5EF4-FFF2-40B4-BE49-F238E27FC236}">
                  <a16:creationId xmlns:a16="http://schemas.microsoft.com/office/drawing/2014/main" id="{D9ADC18B-D2F9-4A1B-81E0-6FE247C7EAA1}"/>
                </a:ext>
              </a:extLst>
            </p:cNvPr>
            <p:cNvSpPr txBox="1"/>
            <p:nvPr/>
          </p:nvSpPr>
          <p:spPr>
            <a:xfrm>
              <a:off x="6423081" y="2266961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3CD90376-EACA-4A31-891E-C2EBFD5015E3}"/>
                </a:ext>
              </a:extLst>
            </p:cNvPr>
            <p:cNvSpPr txBox="1"/>
            <p:nvPr/>
          </p:nvSpPr>
          <p:spPr>
            <a:xfrm>
              <a:off x="7285634" y="3207060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空心弧 108">
              <a:extLst>
                <a:ext uri="{FF2B5EF4-FFF2-40B4-BE49-F238E27FC236}">
                  <a16:creationId xmlns:a16="http://schemas.microsoft.com/office/drawing/2014/main" id="{9B9411C1-DAB7-491B-BC08-BB5CFAF59BC7}"/>
                </a:ext>
              </a:extLst>
            </p:cNvPr>
            <p:cNvSpPr/>
            <p:nvPr/>
          </p:nvSpPr>
          <p:spPr>
            <a:xfrm rot="5724636">
              <a:off x="4611075" y="2545460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0" name="直接连接符 109">
              <a:extLst>
                <a:ext uri="{FF2B5EF4-FFF2-40B4-BE49-F238E27FC236}">
                  <a16:creationId xmlns:a16="http://schemas.microsoft.com/office/drawing/2014/main" id="{BE424CEF-A6E1-478F-9454-8BEE9672BE1F}"/>
                </a:ext>
              </a:extLst>
            </p:cNvPr>
            <p:cNvCxnSpPr>
              <a:cxnSpLocks/>
              <a:stCxn id="109" idx="0"/>
            </p:cNvCxnSpPr>
            <p:nvPr/>
          </p:nvCxnSpPr>
          <p:spPr>
            <a:xfrm flipV="1">
              <a:off x="6372538" y="2389505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>
              <a:extLst>
                <a:ext uri="{FF2B5EF4-FFF2-40B4-BE49-F238E27FC236}">
                  <a16:creationId xmlns:a16="http://schemas.microsoft.com/office/drawing/2014/main" id="{F81855D1-A0D8-4318-B753-311F85A9BD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5949" y="3308936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文本框 111">
              <a:extLst>
                <a:ext uri="{FF2B5EF4-FFF2-40B4-BE49-F238E27FC236}">
                  <a16:creationId xmlns:a16="http://schemas.microsoft.com/office/drawing/2014/main" id="{1811695D-D89B-4435-8E23-8C657D7BF242}"/>
                </a:ext>
              </a:extLst>
            </p:cNvPr>
            <p:cNvSpPr txBox="1"/>
            <p:nvPr/>
          </p:nvSpPr>
          <p:spPr>
            <a:xfrm>
              <a:off x="6785100" y="2639722"/>
              <a:ext cx="1649784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Prrn-aadA-TrbcL</a:t>
              </a:r>
            </a:p>
          </p:txBody>
        </p:sp>
        <p:sp>
          <p:nvSpPr>
            <p:cNvPr id="113" name="文本框 112">
              <a:extLst>
                <a:ext uri="{FF2B5EF4-FFF2-40B4-BE49-F238E27FC236}">
                  <a16:creationId xmlns:a16="http://schemas.microsoft.com/office/drawing/2014/main" id="{0A8B60F6-4395-4F15-B76F-E956DF9BFC3B}"/>
                </a:ext>
              </a:extLst>
            </p:cNvPr>
            <p:cNvSpPr txBox="1"/>
            <p:nvPr/>
          </p:nvSpPr>
          <p:spPr>
            <a:xfrm>
              <a:off x="5416121" y="3602677"/>
              <a:ext cx="9026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pBEa2</a:t>
              </a:r>
            </a:p>
          </p:txBody>
        </p:sp>
        <p:sp>
          <p:nvSpPr>
            <p:cNvPr id="114" name="空心弧 113">
              <a:extLst>
                <a:ext uri="{FF2B5EF4-FFF2-40B4-BE49-F238E27FC236}">
                  <a16:creationId xmlns:a16="http://schemas.microsoft.com/office/drawing/2014/main" id="{1090D530-79F3-4B47-BBDE-3CDD8336CB2F}"/>
                </a:ext>
              </a:extLst>
            </p:cNvPr>
            <p:cNvSpPr/>
            <p:nvPr/>
          </p:nvSpPr>
          <p:spPr>
            <a:xfrm rot="2140565">
              <a:off x="4535265" y="249006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5" name="直接连接符 114">
              <a:extLst>
                <a:ext uri="{FF2B5EF4-FFF2-40B4-BE49-F238E27FC236}">
                  <a16:creationId xmlns:a16="http://schemas.microsoft.com/office/drawing/2014/main" id="{D10D1390-C357-4690-9B74-B63EC8E7E1FE}"/>
                </a:ext>
              </a:extLst>
            </p:cNvPr>
            <p:cNvCxnSpPr>
              <a:stCxn id="114" idx="0"/>
            </p:cNvCxnSpPr>
            <p:nvPr/>
          </p:nvCxnSpPr>
          <p:spPr>
            <a:xfrm flipH="1" flipV="1">
              <a:off x="4873394" y="2537072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>
              <a:extLst>
                <a:ext uri="{FF2B5EF4-FFF2-40B4-BE49-F238E27FC236}">
                  <a16:creationId xmlns:a16="http://schemas.microsoft.com/office/drawing/2014/main" id="{C3FDD4F3-70DB-43C4-8644-392E3AF73ED0}"/>
                </a:ext>
              </a:extLst>
            </p:cNvPr>
            <p:cNvCxnSpPr>
              <a:stCxn id="114" idx="1"/>
            </p:cNvCxnSpPr>
            <p:nvPr/>
          </p:nvCxnSpPr>
          <p:spPr>
            <a:xfrm flipV="1">
              <a:off x="6073785" y="2256344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文本框 116">
              <a:extLst>
                <a:ext uri="{FF2B5EF4-FFF2-40B4-BE49-F238E27FC236}">
                  <a16:creationId xmlns:a16="http://schemas.microsoft.com/office/drawing/2014/main" id="{B51F4F56-8699-416E-BC0F-590475DD28CB}"/>
                </a:ext>
              </a:extLst>
            </p:cNvPr>
            <p:cNvSpPr txBox="1"/>
            <p:nvPr/>
          </p:nvSpPr>
          <p:spPr>
            <a:xfrm>
              <a:off x="4413613" y="232179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文本框 117">
              <a:extLst>
                <a:ext uri="{FF2B5EF4-FFF2-40B4-BE49-F238E27FC236}">
                  <a16:creationId xmlns:a16="http://schemas.microsoft.com/office/drawing/2014/main" id="{427919BB-A67F-4EE6-A9FD-5032139F758E}"/>
                </a:ext>
              </a:extLst>
            </p:cNvPr>
            <p:cNvSpPr txBox="1"/>
            <p:nvPr/>
          </p:nvSpPr>
          <p:spPr>
            <a:xfrm>
              <a:off x="6073290" y="200147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9" name="直接连接符 118">
              <a:extLst>
                <a:ext uri="{FF2B5EF4-FFF2-40B4-BE49-F238E27FC236}">
                  <a16:creationId xmlns:a16="http://schemas.microsoft.com/office/drawing/2014/main" id="{7F11B1FC-8215-4F62-BC0E-F9250CF49E1F}"/>
                </a:ext>
              </a:extLst>
            </p:cNvPr>
            <p:cNvCxnSpPr/>
            <p:nvPr/>
          </p:nvCxnSpPr>
          <p:spPr>
            <a:xfrm flipV="1">
              <a:off x="5461116" y="1969649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文本框 119">
              <a:extLst>
                <a:ext uri="{FF2B5EF4-FFF2-40B4-BE49-F238E27FC236}">
                  <a16:creationId xmlns:a16="http://schemas.microsoft.com/office/drawing/2014/main" id="{92B596F8-1A94-49D6-8A04-9B31597AC1D1}"/>
                </a:ext>
              </a:extLst>
            </p:cNvPr>
            <p:cNvSpPr txBox="1"/>
            <p:nvPr/>
          </p:nvSpPr>
          <p:spPr>
            <a:xfrm>
              <a:off x="5541820" y="1721942"/>
              <a:ext cx="1780533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</a:t>
              </a:r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-EGFP-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TrbcL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429A7623-6014-4339-B92A-518095960732}"/>
                </a:ext>
              </a:extLst>
            </p:cNvPr>
            <p:cNvSpPr/>
            <p:nvPr/>
          </p:nvSpPr>
          <p:spPr>
            <a:xfrm>
              <a:off x="8359418" y="2520096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空心弧 121">
              <a:extLst>
                <a:ext uri="{FF2B5EF4-FFF2-40B4-BE49-F238E27FC236}">
                  <a16:creationId xmlns:a16="http://schemas.microsoft.com/office/drawing/2014/main" id="{74DD1FE4-0A95-4A19-8674-417669AAC3AA}"/>
                </a:ext>
              </a:extLst>
            </p:cNvPr>
            <p:cNvSpPr/>
            <p:nvPr/>
          </p:nvSpPr>
          <p:spPr>
            <a:xfrm rot="16200000">
              <a:off x="8295451" y="252009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文本框 122">
              <a:extLst>
                <a:ext uri="{FF2B5EF4-FFF2-40B4-BE49-F238E27FC236}">
                  <a16:creationId xmlns:a16="http://schemas.microsoft.com/office/drawing/2014/main" id="{5031ED48-0F40-4A1C-B62E-3E015FAA0D1C}"/>
                </a:ext>
              </a:extLst>
            </p:cNvPr>
            <p:cNvSpPr txBox="1"/>
            <p:nvPr/>
          </p:nvSpPr>
          <p:spPr>
            <a:xfrm>
              <a:off x="8700696" y="4337522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文本框 123">
              <a:extLst>
                <a:ext uri="{FF2B5EF4-FFF2-40B4-BE49-F238E27FC236}">
                  <a16:creationId xmlns:a16="http://schemas.microsoft.com/office/drawing/2014/main" id="{E69A6673-992A-4288-9E63-F899F9A9032A}"/>
                </a:ext>
              </a:extLst>
            </p:cNvPr>
            <p:cNvSpPr txBox="1"/>
            <p:nvPr/>
          </p:nvSpPr>
          <p:spPr>
            <a:xfrm>
              <a:off x="10250383" y="2266961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文本框 124">
              <a:extLst>
                <a:ext uri="{FF2B5EF4-FFF2-40B4-BE49-F238E27FC236}">
                  <a16:creationId xmlns:a16="http://schemas.microsoft.com/office/drawing/2014/main" id="{316B7608-C6A8-42F4-B033-5EFEDD03F834}"/>
                </a:ext>
              </a:extLst>
            </p:cNvPr>
            <p:cNvSpPr txBox="1"/>
            <p:nvPr/>
          </p:nvSpPr>
          <p:spPr>
            <a:xfrm>
              <a:off x="11112936" y="3207060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空心弧 125">
              <a:extLst>
                <a:ext uri="{FF2B5EF4-FFF2-40B4-BE49-F238E27FC236}">
                  <a16:creationId xmlns:a16="http://schemas.microsoft.com/office/drawing/2014/main" id="{972EDA4F-602E-44F3-8E3E-01EA6EB535DA}"/>
                </a:ext>
              </a:extLst>
            </p:cNvPr>
            <p:cNvSpPr/>
            <p:nvPr/>
          </p:nvSpPr>
          <p:spPr>
            <a:xfrm rot="5724636">
              <a:off x="8438377" y="2545460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7" name="直接连接符 126">
              <a:extLst>
                <a:ext uri="{FF2B5EF4-FFF2-40B4-BE49-F238E27FC236}">
                  <a16:creationId xmlns:a16="http://schemas.microsoft.com/office/drawing/2014/main" id="{BFD9A981-73B8-41EA-A6E5-FD6CB61A6AC7}"/>
                </a:ext>
              </a:extLst>
            </p:cNvPr>
            <p:cNvCxnSpPr>
              <a:cxnSpLocks/>
              <a:stCxn id="126" idx="0"/>
            </p:cNvCxnSpPr>
            <p:nvPr/>
          </p:nvCxnSpPr>
          <p:spPr>
            <a:xfrm flipV="1">
              <a:off x="10199840" y="2389505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>
              <a:extLst>
                <a:ext uri="{FF2B5EF4-FFF2-40B4-BE49-F238E27FC236}">
                  <a16:creationId xmlns:a16="http://schemas.microsoft.com/office/drawing/2014/main" id="{5BA7DB83-ACD4-4083-A3DC-F84037A3B5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53251" y="3308936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文本框 128">
              <a:extLst>
                <a:ext uri="{FF2B5EF4-FFF2-40B4-BE49-F238E27FC236}">
                  <a16:creationId xmlns:a16="http://schemas.microsoft.com/office/drawing/2014/main" id="{976FC8CE-BAD7-4669-86F0-4D7CABAE2D81}"/>
                </a:ext>
              </a:extLst>
            </p:cNvPr>
            <p:cNvSpPr txBox="1"/>
            <p:nvPr/>
          </p:nvSpPr>
          <p:spPr>
            <a:xfrm>
              <a:off x="10612402" y="2639722"/>
              <a:ext cx="1649784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Prrn-aadA-Trps16</a:t>
              </a:r>
            </a:p>
          </p:txBody>
        </p:sp>
        <p:sp>
          <p:nvSpPr>
            <p:cNvPr id="130" name="文本框 129">
              <a:extLst>
                <a:ext uri="{FF2B5EF4-FFF2-40B4-BE49-F238E27FC236}">
                  <a16:creationId xmlns:a16="http://schemas.microsoft.com/office/drawing/2014/main" id="{C1B34A6A-7722-491E-A306-8B0A4F14871C}"/>
                </a:ext>
              </a:extLst>
            </p:cNvPr>
            <p:cNvSpPr txBox="1"/>
            <p:nvPr/>
          </p:nvSpPr>
          <p:spPr>
            <a:xfrm>
              <a:off x="9229519" y="3602677"/>
              <a:ext cx="97032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pBEa3</a:t>
              </a:r>
            </a:p>
          </p:txBody>
        </p:sp>
        <p:sp>
          <p:nvSpPr>
            <p:cNvPr id="131" name="空心弧 130">
              <a:extLst>
                <a:ext uri="{FF2B5EF4-FFF2-40B4-BE49-F238E27FC236}">
                  <a16:creationId xmlns:a16="http://schemas.microsoft.com/office/drawing/2014/main" id="{CE64B5EA-931E-4329-8D37-C961AAFDE46C}"/>
                </a:ext>
              </a:extLst>
            </p:cNvPr>
            <p:cNvSpPr/>
            <p:nvPr/>
          </p:nvSpPr>
          <p:spPr>
            <a:xfrm rot="2140565">
              <a:off x="8362567" y="249006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2" name="直接连接符 131">
              <a:extLst>
                <a:ext uri="{FF2B5EF4-FFF2-40B4-BE49-F238E27FC236}">
                  <a16:creationId xmlns:a16="http://schemas.microsoft.com/office/drawing/2014/main" id="{65728E87-E6BC-42A4-8797-FB42E11C260F}"/>
                </a:ext>
              </a:extLst>
            </p:cNvPr>
            <p:cNvCxnSpPr>
              <a:stCxn id="131" idx="0"/>
            </p:cNvCxnSpPr>
            <p:nvPr/>
          </p:nvCxnSpPr>
          <p:spPr>
            <a:xfrm flipH="1" flipV="1">
              <a:off x="8700696" y="2537072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>
              <a:extLst>
                <a:ext uri="{FF2B5EF4-FFF2-40B4-BE49-F238E27FC236}">
                  <a16:creationId xmlns:a16="http://schemas.microsoft.com/office/drawing/2014/main" id="{F44FF190-EC4A-4B6F-B1F8-48508BC34983}"/>
                </a:ext>
              </a:extLst>
            </p:cNvPr>
            <p:cNvCxnSpPr>
              <a:stCxn id="131" idx="1"/>
            </p:cNvCxnSpPr>
            <p:nvPr/>
          </p:nvCxnSpPr>
          <p:spPr>
            <a:xfrm flipV="1">
              <a:off x="9901087" y="2256344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文本框 133">
              <a:extLst>
                <a:ext uri="{FF2B5EF4-FFF2-40B4-BE49-F238E27FC236}">
                  <a16:creationId xmlns:a16="http://schemas.microsoft.com/office/drawing/2014/main" id="{C4E85205-89BD-4AC5-BA5C-ADC5B1A95531}"/>
                </a:ext>
              </a:extLst>
            </p:cNvPr>
            <p:cNvSpPr txBox="1"/>
            <p:nvPr/>
          </p:nvSpPr>
          <p:spPr>
            <a:xfrm>
              <a:off x="8240915" y="232179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文本框 134">
              <a:extLst>
                <a:ext uri="{FF2B5EF4-FFF2-40B4-BE49-F238E27FC236}">
                  <a16:creationId xmlns:a16="http://schemas.microsoft.com/office/drawing/2014/main" id="{5D9281BA-844E-4348-BE62-1B2FCE6EC085}"/>
                </a:ext>
              </a:extLst>
            </p:cNvPr>
            <p:cNvSpPr txBox="1"/>
            <p:nvPr/>
          </p:nvSpPr>
          <p:spPr>
            <a:xfrm>
              <a:off x="9900592" y="200147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6" name="直接连接符 135">
              <a:extLst>
                <a:ext uri="{FF2B5EF4-FFF2-40B4-BE49-F238E27FC236}">
                  <a16:creationId xmlns:a16="http://schemas.microsoft.com/office/drawing/2014/main" id="{9B18D61D-8347-45D0-A446-72CC902EDA0D}"/>
                </a:ext>
              </a:extLst>
            </p:cNvPr>
            <p:cNvCxnSpPr/>
            <p:nvPr/>
          </p:nvCxnSpPr>
          <p:spPr>
            <a:xfrm flipV="1">
              <a:off x="9288418" y="1969649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文本框 136">
              <a:extLst>
                <a:ext uri="{FF2B5EF4-FFF2-40B4-BE49-F238E27FC236}">
                  <a16:creationId xmlns:a16="http://schemas.microsoft.com/office/drawing/2014/main" id="{B867B5BB-CCC1-44A6-AB02-7EB5A215BB55}"/>
                </a:ext>
              </a:extLst>
            </p:cNvPr>
            <p:cNvSpPr txBox="1"/>
            <p:nvPr/>
          </p:nvSpPr>
          <p:spPr>
            <a:xfrm>
              <a:off x="9369122" y="1721942"/>
              <a:ext cx="1780533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Prrn-EGFP-Trps16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8" name="直接箭头连接符 137">
              <a:extLst>
                <a:ext uri="{FF2B5EF4-FFF2-40B4-BE49-F238E27FC236}">
                  <a16:creationId xmlns:a16="http://schemas.microsoft.com/office/drawing/2014/main" id="{11B2B1A4-7F48-4C67-BEC4-EF5B72200149}"/>
                </a:ext>
              </a:extLst>
            </p:cNvPr>
            <p:cNvCxnSpPr>
              <a:cxnSpLocks/>
            </p:cNvCxnSpPr>
            <p:nvPr/>
          </p:nvCxnSpPr>
          <p:spPr>
            <a:xfrm>
              <a:off x="2136508" y="715536"/>
              <a:ext cx="0" cy="66071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直接箭头连接符 138">
              <a:extLst>
                <a:ext uri="{FF2B5EF4-FFF2-40B4-BE49-F238E27FC236}">
                  <a16:creationId xmlns:a16="http://schemas.microsoft.com/office/drawing/2014/main" id="{F91C3041-F5DA-429F-9648-44993FEFCE47}"/>
                </a:ext>
              </a:extLst>
            </p:cNvPr>
            <p:cNvCxnSpPr>
              <a:cxnSpLocks/>
            </p:cNvCxnSpPr>
            <p:nvPr/>
          </p:nvCxnSpPr>
          <p:spPr>
            <a:xfrm>
              <a:off x="5858469" y="715536"/>
              <a:ext cx="0" cy="66071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直接箭头连接符 139">
              <a:extLst>
                <a:ext uri="{FF2B5EF4-FFF2-40B4-BE49-F238E27FC236}">
                  <a16:creationId xmlns:a16="http://schemas.microsoft.com/office/drawing/2014/main" id="{6E5493D0-21FF-41E2-86EC-EBF969820333}"/>
                </a:ext>
              </a:extLst>
            </p:cNvPr>
            <p:cNvCxnSpPr>
              <a:cxnSpLocks/>
            </p:cNvCxnSpPr>
            <p:nvPr/>
          </p:nvCxnSpPr>
          <p:spPr>
            <a:xfrm>
              <a:off x="9561638" y="715536"/>
              <a:ext cx="0" cy="66071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5" name="组合 224">
            <a:extLst>
              <a:ext uri="{FF2B5EF4-FFF2-40B4-BE49-F238E27FC236}">
                <a16:creationId xmlns:a16="http://schemas.microsoft.com/office/drawing/2014/main" id="{89FB1AAF-D1E4-42C3-8EE1-A193636BF3DC}"/>
              </a:ext>
            </a:extLst>
          </p:cNvPr>
          <p:cNvGrpSpPr/>
          <p:nvPr/>
        </p:nvGrpSpPr>
        <p:grpSpPr>
          <a:xfrm>
            <a:off x="905052" y="2965489"/>
            <a:ext cx="3524622" cy="4705909"/>
            <a:chOff x="1199895" y="2868512"/>
            <a:chExt cx="3524622" cy="4705909"/>
          </a:xfrm>
        </p:grpSpPr>
        <p:sp>
          <p:nvSpPr>
            <p:cNvPr id="142" name="文本框 141">
              <a:extLst>
                <a:ext uri="{FF2B5EF4-FFF2-40B4-BE49-F238E27FC236}">
                  <a16:creationId xmlns:a16="http://schemas.microsoft.com/office/drawing/2014/main" id="{76ED95F3-D713-47AB-9648-9609F82124B8}"/>
                </a:ext>
              </a:extLst>
            </p:cNvPr>
            <p:cNvSpPr txBox="1"/>
            <p:nvPr/>
          </p:nvSpPr>
          <p:spPr>
            <a:xfrm>
              <a:off x="1884864" y="3317469"/>
              <a:ext cx="6595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PpsbA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文本框 144">
              <a:extLst>
                <a:ext uri="{FF2B5EF4-FFF2-40B4-BE49-F238E27FC236}">
                  <a16:creationId xmlns:a16="http://schemas.microsoft.com/office/drawing/2014/main" id="{8FAFA47E-6760-4168-9A2E-714789B9858E}"/>
                </a:ext>
              </a:extLst>
            </p:cNvPr>
            <p:cNvSpPr txBox="1"/>
            <p:nvPr/>
          </p:nvSpPr>
          <p:spPr>
            <a:xfrm>
              <a:off x="2237960" y="3542231"/>
              <a:ext cx="6183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EGFP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文本框 147">
              <a:extLst>
                <a:ext uri="{FF2B5EF4-FFF2-40B4-BE49-F238E27FC236}">
                  <a16:creationId xmlns:a16="http://schemas.microsoft.com/office/drawing/2014/main" id="{D11BA64E-118B-43D3-B957-371F2F1F03A8}"/>
                </a:ext>
              </a:extLst>
            </p:cNvPr>
            <p:cNvSpPr txBox="1"/>
            <p:nvPr/>
          </p:nvSpPr>
          <p:spPr>
            <a:xfrm>
              <a:off x="2547084" y="3776401"/>
              <a:ext cx="653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TpsbA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1" name="直接连接符 150">
              <a:extLst>
                <a:ext uri="{FF2B5EF4-FFF2-40B4-BE49-F238E27FC236}">
                  <a16:creationId xmlns:a16="http://schemas.microsoft.com/office/drawing/2014/main" id="{C6A20F87-10E2-4FA3-AE7E-722932670482}"/>
                </a:ext>
              </a:extLst>
            </p:cNvPr>
            <p:cNvCxnSpPr/>
            <p:nvPr/>
          </p:nvCxnSpPr>
          <p:spPr>
            <a:xfrm>
              <a:off x="3150571" y="3775562"/>
              <a:ext cx="0" cy="2468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2" name="组合 151">
              <a:extLst>
                <a:ext uri="{FF2B5EF4-FFF2-40B4-BE49-F238E27FC236}">
                  <a16:creationId xmlns:a16="http://schemas.microsoft.com/office/drawing/2014/main" id="{8D31EF17-87F9-4974-AD1B-53ADF22F35E5}"/>
                </a:ext>
              </a:extLst>
            </p:cNvPr>
            <p:cNvGrpSpPr/>
            <p:nvPr/>
          </p:nvGrpSpPr>
          <p:grpSpPr>
            <a:xfrm>
              <a:off x="1474075" y="2868512"/>
              <a:ext cx="654458" cy="495152"/>
              <a:chOff x="370349" y="244355"/>
              <a:chExt cx="763550" cy="577689"/>
            </a:xfrm>
          </p:grpSpPr>
          <p:cxnSp>
            <p:nvCxnSpPr>
              <p:cNvPr id="223" name="直接连接符 222">
                <a:extLst>
                  <a:ext uri="{FF2B5EF4-FFF2-40B4-BE49-F238E27FC236}">
                    <a16:creationId xmlns:a16="http://schemas.microsoft.com/office/drawing/2014/main" id="{D776A6B9-97EB-4E84-A052-2D40C4CA13CE}"/>
                  </a:ext>
                </a:extLst>
              </p:cNvPr>
              <p:cNvCxnSpPr/>
              <p:nvPr/>
            </p:nvCxnSpPr>
            <p:spPr>
              <a:xfrm>
                <a:off x="777850" y="534044"/>
                <a:ext cx="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4" name="文本框 223">
                <a:extLst>
                  <a:ext uri="{FF2B5EF4-FFF2-40B4-BE49-F238E27FC236}">
                    <a16:creationId xmlns:a16="http://schemas.microsoft.com/office/drawing/2014/main" id="{53F61352-23F9-4809-BBB8-D93B5A4462BA}"/>
                  </a:ext>
                </a:extLst>
              </p:cNvPr>
              <p:cNvSpPr txBox="1"/>
              <p:nvPr/>
            </p:nvSpPr>
            <p:spPr>
              <a:xfrm>
                <a:off x="370349" y="244355"/>
                <a:ext cx="763550" cy="3231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</a:p>
            </p:txBody>
          </p:sp>
        </p:grpSp>
        <p:sp>
          <p:nvSpPr>
            <p:cNvPr id="153" name="文本框 152">
              <a:extLst>
                <a:ext uri="{FF2B5EF4-FFF2-40B4-BE49-F238E27FC236}">
                  <a16:creationId xmlns:a16="http://schemas.microsoft.com/office/drawing/2014/main" id="{00261C1E-42C7-47C2-8A7D-68C6FBD446F2}"/>
                </a:ext>
              </a:extLst>
            </p:cNvPr>
            <p:cNvSpPr txBox="1"/>
            <p:nvPr/>
          </p:nvSpPr>
          <p:spPr>
            <a:xfrm>
              <a:off x="3064132" y="3988824"/>
              <a:ext cx="50473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0" name="直接箭头连接符 159">
              <a:extLst>
                <a:ext uri="{FF2B5EF4-FFF2-40B4-BE49-F238E27FC236}">
                  <a16:creationId xmlns:a16="http://schemas.microsoft.com/office/drawing/2014/main" id="{3084C392-10AE-4119-BB23-B89C01FC5317}"/>
                </a:ext>
              </a:extLst>
            </p:cNvPr>
            <p:cNvCxnSpPr>
              <a:cxnSpLocks/>
            </p:cNvCxnSpPr>
            <p:nvPr/>
          </p:nvCxnSpPr>
          <p:spPr>
            <a:xfrm>
              <a:off x="2337733" y="4249594"/>
              <a:ext cx="0" cy="56631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1" name="椭圆 160">
              <a:extLst>
                <a:ext uri="{FF2B5EF4-FFF2-40B4-BE49-F238E27FC236}">
                  <a16:creationId xmlns:a16="http://schemas.microsoft.com/office/drawing/2014/main" id="{C91FDB29-EE66-4C0C-87AE-69732106ABD7}"/>
                </a:ext>
              </a:extLst>
            </p:cNvPr>
            <p:cNvSpPr/>
            <p:nvPr/>
          </p:nvSpPr>
          <p:spPr>
            <a:xfrm>
              <a:off x="1222323" y="5360327"/>
              <a:ext cx="2223607" cy="21599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空心弧 161">
              <a:extLst>
                <a:ext uri="{FF2B5EF4-FFF2-40B4-BE49-F238E27FC236}">
                  <a16:creationId xmlns:a16="http://schemas.microsoft.com/office/drawing/2014/main" id="{4152C691-5E94-4AB2-839C-3521BCF1BD56}"/>
                </a:ext>
              </a:extLst>
            </p:cNvPr>
            <p:cNvSpPr/>
            <p:nvPr/>
          </p:nvSpPr>
          <p:spPr>
            <a:xfrm rot="16200000">
              <a:off x="1167496" y="5360327"/>
              <a:ext cx="2224753" cy="2159955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文本框 162">
              <a:extLst>
                <a:ext uri="{FF2B5EF4-FFF2-40B4-BE49-F238E27FC236}">
                  <a16:creationId xmlns:a16="http://schemas.microsoft.com/office/drawing/2014/main" id="{6CDA592F-5BA0-437B-8310-37C6DC4891B2}"/>
                </a:ext>
              </a:extLst>
            </p:cNvPr>
            <p:cNvSpPr txBox="1"/>
            <p:nvPr/>
          </p:nvSpPr>
          <p:spPr>
            <a:xfrm>
              <a:off x="1514841" y="6918088"/>
              <a:ext cx="5729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文本框 163">
              <a:extLst>
                <a:ext uri="{FF2B5EF4-FFF2-40B4-BE49-F238E27FC236}">
                  <a16:creationId xmlns:a16="http://schemas.microsoft.com/office/drawing/2014/main" id="{12A324CB-0EB0-494F-8797-01C137A68D1A}"/>
                </a:ext>
              </a:extLst>
            </p:cNvPr>
            <p:cNvSpPr txBox="1"/>
            <p:nvPr/>
          </p:nvSpPr>
          <p:spPr>
            <a:xfrm>
              <a:off x="2811336" y="5031724"/>
              <a:ext cx="80449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文本框 164">
              <a:extLst>
                <a:ext uri="{FF2B5EF4-FFF2-40B4-BE49-F238E27FC236}">
                  <a16:creationId xmlns:a16="http://schemas.microsoft.com/office/drawing/2014/main" id="{BB7571E6-480F-47A1-BBA7-131F05F8F926}"/>
                </a:ext>
              </a:extLst>
            </p:cNvPr>
            <p:cNvSpPr txBox="1"/>
            <p:nvPr/>
          </p:nvSpPr>
          <p:spPr>
            <a:xfrm>
              <a:off x="3582432" y="5949141"/>
              <a:ext cx="53824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空心弧 165">
              <a:extLst>
                <a:ext uri="{FF2B5EF4-FFF2-40B4-BE49-F238E27FC236}">
                  <a16:creationId xmlns:a16="http://schemas.microsoft.com/office/drawing/2014/main" id="{FD4A2D1C-D7B5-4D13-A220-11F142DE9730}"/>
                </a:ext>
              </a:extLst>
            </p:cNvPr>
            <p:cNvSpPr/>
            <p:nvPr/>
          </p:nvSpPr>
          <p:spPr>
            <a:xfrm rot="5724636">
              <a:off x="1290001" y="5382067"/>
              <a:ext cx="2224753" cy="2159955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7" name="直接连接符 166">
              <a:extLst>
                <a:ext uri="{FF2B5EF4-FFF2-40B4-BE49-F238E27FC236}">
                  <a16:creationId xmlns:a16="http://schemas.microsoft.com/office/drawing/2014/main" id="{4F7541C9-ED25-4FF8-825C-2998495C94A9}"/>
                </a:ext>
              </a:extLst>
            </p:cNvPr>
            <p:cNvCxnSpPr>
              <a:cxnSpLocks/>
              <a:stCxn id="166" idx="0"/>
            </p:cNvCxnSpPr>
            <p:nvPr/>
          </p:nvCxnSpPr>
          <p:spPr>
            <a:xfrm flipV="1">
              <a:off x="2799795" y="5248394"/>
              <a:ext cx="65462" cy="2187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>
              <a:extLst>
                <a:ext uri="{FF2B5EF4-FFF2-40B4-BE49-F238E27FC236}">
                  <a16:creationId xmlns:a16="http://schemas.microsoft.com/office/drawing/2014/main" id="{FA052B30-26C3-4BA0-8295-6C9A0507AC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59850" y="6036462"/>
              <a:ext cx="245011" cy="89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文本框 168">
              <a:extLst>
                <a:ext uri="{FF2B5EF4-FFF2-40B4-BE49-F238E27FC236}">
                  <a16:creationId xmlns:a16="http://schemas.microsoft.com/office/drawing/2014/main" id="{801C0E27-A7AF-423C-B452-7A8EA53797F4}"/>
                </a:ext>
              </a:extLst>
            </p:cNvPr>
            <p:cNvSpPr txBox="1"/>
            <p:nvPr/>
          </p:nvSpPr>
          <p:spPr>
            <a:xfrm>
              <a:off x="3153412" y="5462862"/>
              <a:ext cx="1571105" cy="276999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PpsbA-aadA-TpsbA</a:t>
              </a:r>
              <a:endParaRPr lang="zh-CN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文本框 187">
              <a:extLst>
                <a:ext uri="{FF2B5EF4-FFF2-40B4-BE49-F238E27FC236}">
                  <a16:creationId xmlns:a16="http://schemas.microsoft.com/office/drawing/2014/main" id="{962F17E8-C86A-4F91-8904-2C2CCAAFB713}"/>
                </a:ext>
              </a:extLst>
            </p:cNvPr>
            <p:cNvSpPr txBox="1"/>
            <p:nvPr/>
          </p:nvSpPr>
          <p:spPr>
            <a:xfrm>
              <a:off x="2030600" y="6303763"/>
              <a:ext cx="779505" cy="3297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543" dirty="0">
                  <a:latin typeface="Arial" panose="020B0604020202020204" pitchFamily="34" charset="0"/>
                  <a:cs typeface="Arial" panose="020B0604020202020204" pitchFamily="34" charset="0"/>
                </a:rPr>
                <a:t>pBa1</a:t>
              </a:r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93" name="组合 192">
              <a:extLst>
                <a:ext uri="{FF2B5EF4-FFF2-40B4-BE49-F238E27FC236}">
                  <a16:creationId xmlns:a16="http://schemas.microsoft.com/office/drawing/2014/main" id="{BCD51C15-F9BE-458E-AD9A-642668D9EBD8}"/>
                </a:ext>
              </a:extLst>
            </p:cNvPr>
            <p:cNvGrpSpPr/>
            <p:nvPr/>
          </p:nvGrpSpPr>
          <p:grpSpPr>
            <a:xfrm>
              <a:off x="2317067" y="4899824"/>
              <a:ext cx="500914" cy="527820"/>
              <a:chOff x="2047715" y="2564720"/>
              <a:chExt cx="584411" cy="615802"/>
            </a:xfrm>
          </p:grpSpPr>
          <p:grpSp>
            <p:nvGrpSpPr>
              <p:cNvPr id="215" name="组合 214">
                <a:extLst>
                  <a:ext uri="{FF2B5EF4-FFF2-40B4-BE49-F238E27FC236}">
                    <a16:creationId xmlns:a16="http://schemas.microsoft.com/office/drawing/2014/main" id="{261D24B9-EDF9-4985-AA9A-69A766DA8DCE}"/>
                  </a:ext>
                </a:extLst>
              </p:cNvPr>
              <p:cNvGrpSpPr/>
              <p:nvPr/>
            </p:nvGrpSpPr>
            <p:grpSpPr>
              <a:xfrm rot="21246567">
                <a:off x="2509397" y="2815739"/>
                <a:ext cx="108000" cy="364783"/>
                <a:chOff x="3527048" y="5028815"/>
                <a:chExt cx="108000" cy="364783"/>
              </a:xfrm>
            </p:grpSpPr>
            <p:cxnSp>
              <p:nvCxnSpPr>
                <p:cNvPr id="217" name="直接连接符 216">
                  <a:extLst>
                    <a:ext uri="{FF2B5EF4-FFF2-40B4-BE49-F238E27FC236}">
                      <a16:creationId xmlns:a16="http://schemas.microsoft.com/office/drawing/2014/main" id="{45A2CDCE-ED15-45D7-B1CB-D48313F68F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47158" y="5213598"/>
                  <a:ext cx="80025" cy="1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直接连接符 217">
                  <a:extLst>
                    <a:ext uri="{FF2B5EF4-FFF2-40B4-BE49-F238E27FC236}">
                      <a16:creationId xmlns:a16="http://schemas.microsoft.com/office/drawing/2014/main" id="{7F02A63E-EB35-487B-8FDA-9DBC5E66C8B0}"/>
                    </a:ext>
                  </a:extLst>
                </p:cNvPr>
                <p:cNvCxnSpPr/>
                <p:nvPr/>
              </p:nvCxnSpPr>
              <p:spPr>
                <a:xfrm>
                  <a:off x="3527048" y="5028815"/>
                  <a:ext cx="108000" cy="18759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6" name="文本框 215">
                <a:extLst>
                  <a:ext uri="{FF2B5EF4-FFF2-40B4-BE49-F238E27FC236}">
                    <a16:creationId xmlns:a16="http://schemas.microsoft.com/office/drawing/2014/main" id="{2FDDBA6E-6D86-4C58-85FC-E2EBBCF407FF}"/>
                  </a:ext>
                </a:extLst>
              </p:cNvPr>
              <p:cNvSpPr txBox="1"/>
              <p:nvPr/>
            </p:nvSpPr>
            <p:spPr>
              <a:xfrm>
                <a:off x="2047715" y="2564720"/>
                <a:ext cx="584411" cy="323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  <a:endParaRPr lang="zh-CN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6" name="矩形 195">
              <a:extLst>
                <a:ext uri="{FF2B5EF4-FFF2-40B4-BE49-F238E27FC236}">
                  <a16:creationId xmlns:a16="http://schemas.microsoft.com/office/drawing/2014/main" id="{80F63F3C-58D2-4E8C-A6BD-DAF85C739341}"/>
                </a:ext>
              </a:extLst>
            </p:cNvPr>
            <p:cNvSpPr/>
            <p:nvPr/>
          </p:nvSpPr>
          <p:spPr>
            <a:xfrm>
              <a:off x="1822575" y="3316054"/>
              <a:ext cx="658354" cy="3918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7" name="矩形 196">
              <a:extLst>
                <a:ext uri="{FF2B5EF4-FFF2-40B4-BE49-F238E27FC236}">
                  <a16:creationId xmlns:a16="http://schemas.microsoft.com/office/drawing/2014/main" id="{A5D0966F-7D52-4189-82FF-91F762E6EAC3}"/>
                </a:ext>
              </a:extLst>
            </p:cNvPr>
            <p:cNvSpPr/>
            <p:nvPr/>
          </p:nvSpPr>
          <p:spPr>
            <a:xfrm>
              <a:off x="2151752" y="3555064"/>
              <a:ext cx="658354" cy="3918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" name="矩形 197">
              <a:extLst>
                <a:ext uri="{FF2B5EF4-FFF2-40B4-BE49-F238E27FC236}">
                  <a16:creationId xmlns:a16="http://schemas.microsoft.com/office/drawing/2014/main" id="{45CB055B-E980-4F9E-B940-2FB3C551753A}"/>
                </a:ext>
              </a:extLst>
            </p:cNvPr>
            <p:cNvSpPr/>
            <p:nvPr/>
          </p:nvSpPr>
          <p:spPr>
            <a:xfrm>
              <a:off x="2481589" y="3767139"/>
              <a:ext cx="658354" cy="3918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6" name="组合 225">
            <a:extLst>
              <a:ext uri="{FF2B5EF4-FFF2-40B4-BE49-F238E27FC236}">
                <a16:creationId xmlns:a16="http://schemas.microsoft.com/office/drawing/2014/main" id="{51C39D98-F460-4081-A364-D4DDA8F6B572}"/>
              </a:ext>
            </a:extLst>
          </p:cNvPr>
          <p:cNvGrpSpPr/>
          <p:nvPr/>
        </p:nvGrpSpPr>
        <p:grpSpPr>
          <a:xfrm>
            <a:off x="4336972" y="2915154"/>
            <a:ext cx="3441175" cy="4813446"/>
            <a:chOff x="4289665" y="2868512"/>
            <a:chExt cx="3441175" cy="4813446"/>
          </a:xfrm>
        </p:grpSpPr>
        <p:sp>
          <p:nvSpPr>
            <p:cNvPr id="143" name="文本框 142">
              <a:extLst>
                <a:ext uri="{FF2B5EF4-FFF2-40B4-BE49-F238E27FC236}">
                  <a16:creationId xmlns:a16="http://schemas.microsoft.com/office/drawing/2014/main" id="{D7D03560-17DE-4BE3-98E8-AFA2BA7C0B86}"/>
                </a:ext>
              </a:extLst>
            </p:cNvPr>
            <p:cNvSpPr txBox="1"/>
            <p:nvPr/>
          </p:nvSpPr>
          <p:spPr>
            <a:xfrm>
              <a:off x="4823210" y="3320015"/>
              <a:ext cx="5458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Prrn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文本框 145">
              <a:extLst>
                <a:ext uri="{FF2B5EF4-FFF2-40B4-BE49-F238E27FC236}">
                  <a16:creationId xmlns:a16="http://schemas.microsoft.com/office/drawing/2014/main" id="{09A2CD21-7F18-417A-8E77-7E5BB1D7FEFD}"/>
                </a:ext>
              </a:extLst>
            </p:cNvPr>
            <p:cNvSpPr txBox="1"/>
            <p:nvPr/>
          </p:nvSpPr>
          <p:spPr>
            <a:xfrm>
              <a:off x="5050502" y="3555705"/>
              <a:ext cx="6474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EGFP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文本框 148">
              <a:extLst>
                <a:ext uri="{FF2B5EF4-FFF2-40B4-BE49-F238E27FC236}">
                  <a16:creationId xmlns:a16="http://schemas.microsoft.com/office/drawing/2014/main" id="{057544C3-D851-432F-A96F-D9D4C1C1B3D4}"/>
                </a:ext>
              </a:extLst>
            </p:cNvPr>
            <p:cNvSpPr txBox="1"/>
            <p:nvPr/>
          </p:nvSpPr>
          <p:spPr>
            <a:xfrm>
              <a:off x="5331871" y="3775437"/>
              <a:ext cx="5831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TrbcL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4" name="组合 153">
              <a:extLst>
                <a:ext uri="{FF2B5EF4-FFF2-40B4-BE49-F238E27FC236}">
                  <a16:creationId xmlns:a16="http://schemas.microsoft.com/office/drawing/2014/main" id="{03C29ECE-BDD3-47BE-8C41-64E2C3D4541C}"/>
                </a:ext>
              </a:extLst>
            </p:cNvPr>
            <p:cNvGrpSpPr/>
            <p:nvPr/>
          </p:nvGrpSpPr>
          <p:grpSpPr>
            <a:xfrm>
              <a:off x="4289665" y="2868512"/>
              <a:ext cx="654458" cy="511368"/>
              <a:chOff x="373906" y="225435"/>
              <a:chExt cx="763550" cy="596609"/>
            </a:xfrm>
          </p:grpSpPr>
          <p:cxnSp>
            <p:nvCxnSpPr>
              <p:cNvPr id="221" name="直接连接符 220">
                <a:extLst>
                  <a:ext uri="{FF2B5EF4-FFF2-40B4-BE49-F238E27FC236}">
                    <a16:creationId xmlns:a16="http://schemas.microsoft.com/office/drawing/2014/main" id="{D06EACE0-C164-4A09-9C16-C0A8BD15367F}"/>
                  </a:ext>
                </a:extLst>
              </p:cNvPr>
              <p:cNvCxnSpPr/>
              <p:nvPr/>
            </p:nvCxnSpPr>
            <p:spPr>
              <a:xfrm>
                <a:off x="777850" y="534044"/>
                <a:ext cx="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文本框 221">
                <a:extLst>
                  <a:ext uri="{FF2B5EF4-FFF2-40B4-BE49-F238E27FC236}">
                    <a16:creationId xmlns:a16="http://schemas.microsoft.com/office/drawing/2014/main" id="{85C03464-4D06-42D3-A263-9E6B63C4E7B7}"/>
                  </a:ext>
                </a:extLst>
              </p:cNvPr>
              <p:cNvSpPr txBox="1"/>
              <p:nvPr/>
            </p:nvSpPr>
            <p:spPr>
              <a:xfrm>
                <a:off x="373906" y="225435"/>
                <a:ext cx="763550" cy="3231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  <a:endParaRPr lang="zh-CN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56" name="直接连接符 155">
              <a:extLst>
                <a:ext uri="{FF2B5EF4-FFF2-40B4-BE49-F238E27FC236}">
                  <a16:creationId xmlns:a16="http://schemas.microsoft.com/office/drawing/2014/main" id="{58AC2BA5-A182-44BB-B99B-85EB9DD756BC}"/>
                </a:ext>
              </a:extLst>
            </p:cNvPr>
            <p:cNvCxnSpPr/>
            <p:nvPr/>
          </p:nvCxnSpPr>
          <p:spPr>
            <a:xfrm>
              <a:off x="5961215" y="3775437"/>
              <a:ext cx="0" cy="2468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文本框 156">
              <a:extLst>
                <a:ext uri="{FF2B5EF4-FFF2-40B4-BE49-F238E27FC236}">
                  <a16:creationId xmlns:a16="http://schemas.microsoft.com/office/drawing/2014/main" id="{EF831050-6D7D-4269-B1A2-DBB168FE4C7B}"/>
                </a:ext>
              </a:extLst>
            </p:cNvPr>
            <p:cNvSpPr txBox="1"/>
            <p:nvPr/>
          </p:nvSpPr>
          <p:spPr>
            <a:xfrm>
              <a:off x="5876565" y="4001947"/>
              <a:ext cx="50473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" name="椭圆 169">
              <a:extLst>
                <a:ext uri="{FF2B5EF4-FFF2-40B4-BE49-F238E27FC236}">
                  <a16:creationId xmlns:a16="http://schemas.microsoft.com/office/drawing/2014/main" id="{91D74875-7D67-40CA-9663-5630CBFE59A9}"/>
                </a:ext>
              </a:extLst>
            </p:cNvPr>
            <p:cNvSpPr/>
            <p:nvPr/>
          </p:nvSpPr>
          <p:spPr>
            <a:xfrm>
              <a:off x="4433498" y="5467864"/>
              <a:ext cx="2223607" cy="21599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空心弧 170">
              <a:extLst>
                <a:ext uri="{FF2B5EF4-FFF2-40B4-BE49-F238E27FC236}">
                  <a16:creationId xmlns:a16="http://schemas.microsoft.com/office/drawing/2014/main" id="{52840BA4-D5F8-45B2-8272-5F540C8F14A0}"/>
                </a:ext>
              </a:extLst>
            </p:cNvPr>
            <p:cNvSpPr/>
            <p:nvPr/>
          </p:nvSpPr>
          <p:spPr>
            <a:xfrm rot="16200000">
              <a:off x="4378670" y="5467864"/>
              <a:ext cx="2224753" cy="2159955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2" name="文本框 171">
              <a:extLst>
                <a:ext uri="{FF2B5EF4-FFF2-40B4-BE49-F238E27FC236}">
                  <a16:creationId xmlns:a16="http://schemas.microsoft.com/office/drawing/2014/main" id="{3F21110E-F50B-4C24-B7E4-019A627493A1}"/>
                </a:ext>
              </a:extLst>
            </p:cNvPr>
            <p:cNvSpPr txBox="1"/>
            <p:nvPr/>
          </p:nvSpPr>
          <p:spPr>
            <a:xfrm>
              <a:off x="4726016" y="7025625"/>
              <a:ext cx="5729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3" name="文本框 172">
              <a:extLst>
                <a:ext uri="{FF2B5EF4-FFF2-40B4-BE49-F238E27FC236}">
                  <a16:creationId xmlns:a16="http://schemas.microsoft.com/office/drawing/2014/main" id="{4C4FB574-AA72-4F0B-B27D-AD49D3285D0A}"/>
                </a:ext>
              </a:extLst>
            </p:cNvPr>
            <p:cNvSpPr txBox="1"/>
            <p:nvPr/>
          </p:nvSpPr>
          <p:spPr>
            <a:xfrm>
              <a:off x="6022510" y="5139261"/>
              <a:ext cx="70964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4" name="文本框 173">
              <a:extLst>
                <a:ext uri="{FF2B5EF4-FFF2-40B4-BE49-F238E27FC236}">
                  <a16:creationId xmlns:a16="http://schemas.microsoft.com/office/drawing/2014/main" id="{F8CB888F-4470-46E3-A5CD-5DD44A5E2786}"/>
                </a:ext>
              </a:extLst>
            </p:cNvPr>
            <p:cNvSpPr txBox="1"/>
            <p:nvPr/>
          </p:nvSpPr>
          <p:spPr>
            <a:xfrm>
              <a:off x="6793607" y="6056678"/>
              <a:ext cx="58537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空心弧 174">
              <a:extLst>
                <a:ext uri="{FF2B5EF4-FFF2-40B4-BE49-F238E27FC236}">
                  <a16:creationId xmlns:a16="http://schemas.microsoft.com/office/drawing/2014/main" id="{24CCD766-FE74-49E2-9698-A056370E4E4A}"/>
                </a:ext>
              </a:extLst>
            </p:cNvPr>
            <p:cNvSpPr/>
            <p:nvPr/>
          </p:nvSpPr>
          <p:spPr>
            <a:xfrm rot="5724636">
              <a:off x="4501176" y="5489604"/>
              <a:ext cx="2224753" cy="2159955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6" name="直接连接符 175">
              <a:extLst>
                <a:ext uri="{FF2B5EF4-FFF2-40B4-BE49-F238E27FC236}">
                  <a16:creationId xmlns:a16="http://schemas.microsoft.com/office/drawing/2014/main" id="{5C02537E-8A3F-473A-B72B-2DB456D7F696}"/>
                </a:ext>
              </a:extLst>
            </p:cNvPr>
            <p:cNvCxnSpPr>
              <a:cxnSpLocks/>
              <a:stCxn id="175" idx="0"/>
            </p:cNvCxnSpPr>
            <p:nvPr/>
          </p:nvCxnSpPr>
          <p:spPr>
            <a:xfrm flipV="1">
              <a:off x="6010970" y="5355931"/>
              <a:ext cx="65462" cy="2187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>
              <a:extLst>
                <a:ext uri="{FF2B5EF4-FFF2-40B4-BE49-F238E27FC236}">
                  <a16:creationId xmlns:a16="http://schemas.microsoft.com/office/drawing/2014/main" id="{D826C3FF-66FA-4F4E-9E2B-2218A12CC3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1024" y="6143998"/>
              <a:ext cx="245011" cy="89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文本框 177">
              <a:extLst>
                <a:ext uri="{FF2B5EF4-FFF2-40B4-BE49-F238E27FC236}">
                  <a16:creationId xmlns:a16="http://schemas.microsoft.com/office/drawing/2014/main" id="{391B120B-CCD0-49E0-84D8-6CB63AE70049}"/>
                </a:ext>
              </a:extLst>
            </p:cNvPr>
            <p:cNvSpPr txBox="1"/>
            <p:nvPr/>
          </p:nvSpPr>
          <p:spPr>
            <a:xfrm>
              <a:off x="6364587" y="5570398"/>
              <a:ext cx="1366253" cy="276999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Prrn-aadA-TrbcL</a:t>
              </a:r>
            </a:p>
          </p:txBody>
        </p:sp>
        <p:sp>
          <p:nvSpPr>
            <p:cNvPr id="189" name="文本框 188">
              <a:extLst>
                <a:ext uri="{FF2B5EF4-FFF2-40B4-BE49-F238E27FC236}">
                  <a16:creationId xmlns:a16="http://schemas.microsoft.com/office/drawing/2014/main" id="{B25A060A-7A7C-4E6F-A158-42DB1F56A1EA}"/>
                </a:ext>
              </a:extLst>
            </p:cNvPr>
            <p:cNvSpPr txBox="1"/>
            <p:nvPr/>
          </p:nvSpPr>
          <p:spPr>
            <a:xfrm>
              <a:off x="5241455" y="6303763"/>
              <a:ext cx="767016" cy="3297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543" dirty="0">
                  <a:latin typeface="Arial" panose="020B0604020202020204" pitchFamily="34" charset="0"/>
                  <a:cs typeface="Arial" panose="020B0604020202020204" pitchFamily="34" charset="0"/>
                </a:rPr>
                <a:t>pBa2</a:t>
              </a:r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94" name="组合 193">
              <a:extLst>
                <a:ext uri="{FF2B5EF4-FFF2-40B4-BE49-F238E27FC236}">
                  <a16:creationId xmlns:a16="http://schemas.microsoft.com/office/drawing/2014/main" id="{03DBE038-C4F9-4DE2-9863-CA94A1A76633}"/>
                </a:ext>
              </a:extLst>
            </p:cNvPr>
            <p:cNvGrpSpPr/>
            <p:nvPr/>
          </p:nvGrpSpPr>
          <p:grpSpPr>
            <a:xfrm>
              <a:off x="5527919" y="5005409"/>
              <a:ext cx="519809" cy="528552"/>
              <a:chOff x="2047715" y="2564720"/>
              <a:chExt cx="606456" cy="616657"/>
            </a:xfrm>
          </p:grpSpPr>
          <p:grpSp>
            <p:nvGrpSpPr>
              <p:cNvPr id="211" name="组合 210">
                <a:extLst>
                  <a:ext uri="{FF2B5EF4-FFF2-40B4-BE49-F238E27FC236}">
                    <a16:creationId xmlns:a16="http://schemas.microsoft.com/office/drawing/2014/main" id="{410F6BBE-AB26-49BB-B439-48EA7D0BE585}"/>
                  </a:ext>
                </a:extLst>
              </p:cNvPr>
              <p:cNvGrpSpPr/>
              <p:nvPr/>
            </p:nvGrpSpPr>
            <p:grpSpPr>
              <a:xfrm rot="21246567">
                <a:off x="2500642" y="2806414"/>
                <a:ext cx="108410" cy="374963"/>
                <a:chOff x="3518773" y="5018635"/>
                <a:chExt cx="108410" cy="374963"/>
              </a:xfrm>
            </p:grpSpPr>
            <p:cxnSp>
              <p:nvCxnSpPr>
                <p:cNvPr id="213" name="直接连接符 212">
                  <a:extLst>
                    <a:ext uri="{FF2B5EF4-FFF2-40B4-BE49-F238E27FC236}">
                      <a16:creationId xmlns:a16="http://schemas.microsoft.com/office/drawing/2014/main" id="{35824673-D1AC-47D1-B15C-D733FAE3E6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47158" y="5213598"/>
                  <a:ext cx="80025" cy="1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直接连接符 213">
                  <a:extLst>
                    <a:ext uri="{FF2B5EF4-FFF2-40B4-BE49-F238E27FC236}">
                      <a16:creationId xmlns:a16="http://schemas.microsoft.com/office/drawing/2014/main" id="{B79439CC-D185-46FA-8FB0-07301FE9E934}"/>
                    </a:ext>
                  </a:extLst>
                </p:cNvPr>
                <p:cNvCxnSpPr/>
                <p:nvPr/>
              </p:nvCxnSpPr>
              <p:spPr>
                <a:xfrm>
                  <a:off x="3518773" y="5018635"/>
                  <a:ext cx="108000" cy="18759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2" name="文本框 211">
                <a:extLst>
                  <a:ext uri="{FF2B5EF4-FFF2-40B4-BE49-F238E27FC236}">
                    <a16:creationId xmlns:a16="http://schemas.microsoft.com/office/drawing/2014/main" id="{E696C9A5-2AC9-4AC9-BA74-1A0CA1B9BBD1}"/>
                  </a:ext>
                </a:extLst>
              </p:cNvPr>
              <p:cNvSpPr txBox="1"/>
              <p:nvPr/>
            </p:nvSpPr>
            <p:spPr>
              <a:xfrm>
                <a:off x="2047715" y="2564720"/>
                <a:ext cx="606456" cy="323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  <a:endParaRPr lang="zh-CN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9" name="矩形 198">
              <a:extLst>
                <a:ext uri="{FF2B5EF4-FFF2-40B4-BE49-F238E27FC236}">
                  <a16:creationId xmlns:a16="http://schemas.microsoft.com/office/drawing/2014/main" id="{BC377262-D19E-443A-9D28-2339334764AA}"/>
                </a:ext>
              </a:extLst>
            </p:cNvPr>
            <p:cNvSpPr/>
            <p:nvPr/>
          </p:nvSpPr>
          <p:spPr>
            <a:xfrm>
              <a:off x="4634875" y="3332454"/>
              <a:ext cx="658354" cy="3918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" name="矩形 199">
              <a:extLst>
                <a:ext uri="{FF2B5EF4-FFF2-40B4-BE49-F238E27FC236}">
                  <a16:creationId xmlns:a16="http://schemas.microsoft.com/office/drawing/2014/main" id="{6C23D908-2BCF-4424-B7E0-FECC16BD784E}"/>
                </a:ext>
              </a:extLst>
            </p:cNvPr>
            <p:cNvSpPr/>
            <p:nvPr/>
          </p:nvSpPr>
          <p:spPr>
            <a:xfrm>
              <a:off x="4964052" y="3571463"/>
              <a:ext cx="658354" cy="3918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矩形 200">
              <a:extLst>
                <a:ext uri="{FF2B5EF4-FFF2-40B4-BE49-F238E27FC236}">
                  <a16:creationId xmlns:a16="http://schemas.microsoft.com/office/drawing/2014/main" id="{9ADFB060-DB19-4AA1-8392-E72367AA45F7}"/>
                </a:ext>
              </a:extLst>
            </p:cNvPr>
            <p:cNvSpPr/>
            <p:nvPr/>
          </p:nvSpPr>
          <p:spPr>
            <a:xfrm>
              <a:off x="5293890" y="3783539"/>
              <a:ext cx="658354" cy="3918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5" name="直接箭头连接符 204">
              <a:extLst>
                <a:ext uri="{FF2B5EF4-FFF2-40B4-BE49-F238E27FC236}">
                  <a16:creationId xmlns:a16="http://schemas.microsoft.com/office/drawing/2014/main" id="{6A58EF27-831A-41E7-A1CE-E92FDC87BCEF}"/>
                </a:ext>
              </a:extLst>
            </p:cNvPr>
            <p:cNvCxnSpPr>
              <a:cxnSpLocks/>
            </p:cNvCxnSpPr>
            <p:nvPr/>
          </p:nvCxnSpPr>
          <p:spPr>
            <a:xfrm>
              <a:off x="5527918" y="4249594"/>
              <a:ext cx="0" cy="56631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7" name="组合 226">
            <a:extLst>
              <a:ext uri="{FF2B5EF4-FFF2-40B4-BE49-F238E27FC236}">
                <a16:creationId xmlns:a16="http://schemas.microsoft.com/office/drawing/2014/main" id="{872C96D7-3686-470D-89AC-5DCB1A882267}"/>
              </a:ext>
            </a:extLst>
          </p:cNvPr>
          <p:cNvGrpSpPr/>
          <p:nvPr/>
        </p:nvGrpSpPr>
        <p:grpSpPr>
          <a:xfrm>
            <a:off x="7831812" y="2859625"/>
            <a:ext cx="3556179" cy="4828346"/>
            <a:chOff x="7401873" y="2848610"/>
            <a:chExt cx="3556179" cy="4828346"/>
          </a:xfrm>
        </p:grpSpPr>
        <p:sp>
          <p:nvSpPr>
            <p:cNvPr id="144" name="文本框 143">
              <a:extLst>
                <a:ext uri="{FF2B5EF4-FFF2-40B4-BE49-F238E27FC236}">
                  <a16:creationId xmlns:a16="http://schemas.microsoft.com/office/drawing/2014/main" id="{37F0FCCC-4BA2-4E78-9F1D-4D22D074662A}"/>
                </a:ext>
              </a:extLst>
            </p:cNvPr>
            <p:cNvSpPr txBox="1"/>
            <p:nvPr/>
          </p:nvSpPr>
          <p:spPr>
            <a:xfrm>
              <a:off x="7920522" y="3303646"/>
              <a:ext cx="545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Prrn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文本框 146">
              <a:extLst>
                <a:ext uri="{FF2B5EF4-FFF2-40B4-BE49-F238E27FC236}">
                  <a16:creationId xmlns:a16="http://schemas.microsoft.com/office/drawing/2014/main" id="{0AC72C61-53B5-41BE-A67E-C0268C69C8B1}"/>
                </a:ext>
              </a:extLst>
            </p:cNvPr>
            <p:cNvSpPr txBox="1"/>
            <p:nvPr/>
          </p:nvSpPr>
          <p:spPr>
            <a:xfrm>
              <a:off x="8147815" y="3539964"/>
              <a:ext cx="6474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EGFP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文本框 149">
              <a:extLst>
                <a:ext uri="{FF2B5EF4-FFF2-40B4-BE49-F238E27FC236}">
                  <a16:creationId xmlns:a16="http://schemas.microsoft.com/office/drawing/2014/main" id="{6B41D3F5-D8AB-43B9-896E-063939FA458C}"/>
                </a:ext>
              </a:extLst>
            </p:cNvPr>
            <p:cNvSpPr txBox="1"/>
            <p:nvPr/>
          </p:nvSpPr>
          <p:spPr>
            <a:xfrm>
              <a:off x="8429123" y="3761314"/>
              <a:ext cx="686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Trps16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5" name="组合 154">
              <a:extLst>
                <a:ext uri="{FF2B5EF4-FFF2-40B4-BE49-F238E27FC236}">
                  <a16:creationId xmlns:a16="http://schemas.microsoft.com/office/drawing/2014/main" id="{7124CC91-ABA7-4124-BF9B-29DA2F465A78}"/>
                </a:ext>
              </a:extLst>
            </p:cNvPr>
            <p:cNvGrpSpPr/>
            <p:nvPr/>
          </p:nvGrpSpPr>
          <p:grpSpPr>
            <a:xfrm>
              <a:off x="7401873" y="2848610"/>
              <a:ext cx="654458" cy="510655"/>
              <a:chOff x="391286" y="226267"/>
              <a:chExt cx="763550" cy="595777"/>
            </a:xfrm>
          </p:grpSpPr>
          <p:cxnSp>
            <p:nvCxnSpPr>
              <p:cNvPr id="219" name="直接连接符 218">
                <a:extLst>
                  <a:ext uri="{FF2B5EF4-FFF2-40B4-BE49-F238E27FC236}">
                    <a16:creationId xmlns:a16="http://schemas.microsoft.com/office/drawing/2014/main" id="{2A9022B7-1B79-4953-AE49-2596A1700656}"/>
                  </a:ext>
                </a:extLst>
              </p:cNvPr>
              <p:cNvCxnSpPr/>
              <p:nvPr/>
            </p:nvCxnSpPr>
            <p:spPr>
              <a:xfrm>
                <a:off x="777850" y="534044"/>
                <a:ext cx="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0" name="文本框 219">
                <a:extLst>
                  <a:ext uri="{FF2B5EF4-FFF2-40B4-BE49-F238E27FC236}">
                    <a16:creationId xmlns:a16="http://schemas.microsoft.com/office/drawing/2014/main" id="{0DF25CCE-CD9D-4E05-847E-E3E2EE6D41D3}"/>
                  </a:ext>
                </a:extLst>
              </p:cNvPr>
              <p:cNvSpPr txBox="1"/>
              <p:nvPr/>
            </p:nvSpPr>
            <p:spPr>
              <a:xfrm>
                <a:off x="391286" y="226267"/>
                <a:ext cx="763550" cy="3231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  <a:endParaRPr lang="zh-CN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58" name="直接连接符 157">
              <a:extLst>
                <a:ext uri="{FF2B5EF4-FFF2-40B4-BE49-F238E27FC236}">
                  <a16:creationId xmlns:a16="http://schemas.microsoft.com/office/drawing/2014/main" id="{CB5A3346-900B-44BE-8289-25DE7E94DA56}"/>
                </a:ext>
              </a:extLst>
            </p:cNvPr>
            <p:cNvCxnSpPr/>
            <p:nvPr/>
          </p:nvCxnSpPr>
          <p:spPr>
            <a:xfrm>
              <a:off x="9060205" y="3772529"/>
              <a:ext cx="0" cy="2468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文本框 158">
              <a:extLst>
                <a:ext uri="{FF2B5EF4-FFF2-40B4-BE49-F238E27FC236}">
                  <a16:creationId xmlns:a16="http://schemas.microsoft.com/office/drawing/2014/main" id="{C79ACC41-F2EB-40B6-A7D2-8C77223852F2}"/>
                </a:ext>
              </a:extLst>
            </p:cNvPr>
            <p:cNvSpPr txBox="1"/>
            <p:nvPr/>
          </p:nvSpPr>
          <p:spPr>
            <a:xfrm>
              <a:off x="8973767" y="3985791"/>
              <a:ext cx="50473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椭圆 178">
              <a:extLst>
                <a:ext uri="{FF2B5EF4-FFF2-40B4-BE49-F238E27FC236}">
                  <a16:creationId xmlns:a16="http://schemas.microsoft.com/office/drawing/2014/main" id="{F2DAADEE-826D-4472-87D3-2154E4E4CEA4}"/>
                </a:ext>
              </a:extLst>
            </p:cNvPr>
            <p:cNvSpPr/>
            <p:nvPr/>
          </p:nvSpPr>
          <p:spPr>
            <a:xfrm>
              <a:off x="7612892" y="5462862"/>
              <a:ext cx="2223607" cy="21599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0" name="空心弧 179">
              <a:extLst>
                <a:ext uri="{FF2B5EF4-FFF2-40B4-BE49-F238E27FC236}">
                  <a16:creationId xmlns:a16="http://schemas.microsoft.com/office/drawing/2014/main" id="{558EAA12-C659-49A7-9441-F5F8938CB434}"/>
                </a:ext>
              </a:extLst>
            </p:cNvPr>
            <p:cNvSpPr/>
            <p:nvPr/>
          </p:nvSpPr>
          <p:spPr>
            <a:xfrm rot="16200000">
              <a:off x="7558065" y="5462862"/>
              <a:ext cx="2224753" cy="2159955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1" name="文本框 180">
              <a:extLst>
                <a:ext uri="{FF2B5EF4-FFF2-40B4-BE49-F238E27FC236}">
                  <a16:creationId xmlns:a16="http://schemas.microsoft.com/office/drawing/2014/main" id="{9627EA3D-6480-4379-8BC4-EAC9E2F71441}"/>
                </a:ext>
              </a:extLst>
            </p:cNvPr>
            <p:cNvSpPr txBox="1"/>
            <p:nvPr/>
          </p:nvSpPr>
          <p:spPr>
            <a:xfrm>
              <a:off x="7905410" y="7020623"/>
              <a:ext cx="5729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文本框 181">
              <a:extLst>
                <a:ext uri="{FF2B5EF4-FFF2-40B4-BE49-F238E27FC236}">
                  <a16:creationId xmlns:a16="http://schemas.microsoft.com/office/drawing/2014/main" id="{7DB73DF8-9E49-42A6-815C-2E88CD9E7243}"/>
                </a:ext>
              </a:extLst>
            </p:cNvPr>
            <p:cNvSpPr txBox="1"/>
            <p:nvPr/>
          </p:nvSpPr>
          <p:spPr>
            <a:xfrm>
              <a:off x="9201905" y="5134259"/>
              <a:ext cx="79352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文本框 182">
              <a:extLst>
                <a:ext uri="{FF2B5EF4-FFF2-40B4-BE49-F238E27FC236}">
                  <a16:creationId xmlns:a16="http://schemas.microsoft.com/office/drawing/2014/main" id="{29E07ABD-A72F-4A33-AB95-B7BFAA5DDFB2}"/>
                </a:ext>
              </a:extLst>
            </p:cNvPr>
            <p:cNvSpPr txBox="1"/>
            <p:nvPr/>
          </p:nvSpPr>
          <p:spPr>
            <a:xfrm>
              <a:off x="9973001" y="6051676"/>
              <a:ext cx="53328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空心弧 183">
              <a:extLst>
                <a:ext uri="{FF2B5EF4-FFF2-40B4-BE49-F238E27FC236}">
                  <a16:creationId xmlns:a16="http://schemas.microsoft.com/office/drawing/2014/main" id="{BDA2CCAB-A3DC-479E-A83B-002EF52DFA0A}"/>
                </a:ext>
              </a:extLst>
            </p:cNvPr>
            <p:cNvSpPr/>
            <p:nvPr/>
          </p:nvSpPr>
          <p:spPr>
            <a:xfrm rot="5724636">
              <a:off x="7680570" y="5484602"/>
              <a:ext cx="2224753" cy="2159955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5" name="直接连接符 184">
              <a:extLst>
                <a:ext uri="{FF2B5EF4-FFF2-40B4-BE49-F238E27FC236}">
                  <a16:creationId xmlns:a16="http://schemas.microsoft.com/office/drawing/2014/main" id="{39EF13DE-A4C4-41BB-B2F8-6455EF39F9E8}"/>
                </a:ext>
              </a:extLst>
            </p:cNvPr>
            <p:cNvCxnSpPr>
              <a:cxnSpLocks/>
              <a:stCxn id="184" idx="0"/>
            </p:cNvCxnSpPr>
            <p:nvPr/>
          </p:nvCxnSpPr>
          <p:spPr>
            <a:xfrm flipV="1">
              <a:off x="9190364" y="5350929"/>
              <a:ext cx="65462" cy="2187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>
              <a:extLst>
                <a:ext uri="{FF2B5EF4-FFF2-40B4-BE49-F238E27FC236}">
                  <a16:creationId xmlns:a16="http://schemas.microsoft.com/office/drawing/2014/main" id="{9B01C184-3F39-466A-83C6-CDDC810E48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50419" y="6138996"/>
              <a:ext cx="245011" cy="89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文本框 186">
              <a:extLst>
                <a:ext uri="{FF2B5EF4-FFF2-40B4-BE49-F238E27FC236}">
                  <a16:creationId xmlns:a16="http://schemas.microsoft.com/office/drawing/2014/main" id="{6CC5B98C-8E2E-429F-A7D8-40CAA9ACA832}"/>
                </a:ext>
              </a:extLst>
            </p:cNvPr>
            <p:cNvSpPr txBox="1"/>
            <p:nvPr/>
          </p:nvSpPr>
          <p:spPr>
            <a:xfrm>
              <a:off x="9543981" y="5565396"/>
              <a:ext cx="1414071" cy="276999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Prrn-aadA-Trps16</a:t>
              </a:r>
              <a:endParaRPr lang="zh-CN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0" name="文本框 189">
              <a:extLst>
                <a:ext uri="{FF2B5EF4-FFF2-40B4-BE49-F238E27FC236}">
                  <a16:creationId xmlns:a16="http://schemas.microsoft.com/office/drawing/2014/main" id="{6CFA0E5C-C0A6-46B5-8BC3-F3628E34928D}"/>
                </a:ext>
              </a:extLst>
            </p:cNvPr>
            <p:cNvSpPr txBox="1"/>
            <p:nvPr/>
          </p:nvSpPr>
          <p:spPr>
            <a:xfrm>
              <a:off x="8456884" y="6303763"/>
              <a:ext cx="742494" cy="3297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543" dirty="0">
                  <a:latin typeface="Arial" panose="020B0604020202020204" pitchFamily="34" charset="0"/>
                  <a:cs typeface="Arial" panose="020B0604020202020204" pitchFamily="34" charset="0"/>
                </a:rPr>
                <a:t>pBa3</a:t>
              </a:r>
              <a:endParaRPr lang="zh-CN" altLang="en-US" sz="154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95" name="组合 194">
              <a:extLst>
                <a:ext uri="{FF2B5EF4-FFF2-40B4-BE49-F238E27FC236}">
                  <a16:creationId xmlns:a16="http://schemas.microsoft.com/office/drawing/2014/main" id="{E7922022-2F4F-4B09-BA11-B0E073C54B57}"/>
                </a:ext>
              </a:extLst>
            </p:cNvPr>
            <p:cNvGrpSpPr/>
            <p:nvPr/>
          </p:nvGrpSpPr>
          <p:grpSpPr>
            <a:xfrm>
              <a:off x="8701996" y="5007630"/>
              <a:ext cx="561362" cy="527757"/>
              <a:chOff x="2047715" y="2564720"/>
              <a:chExt cx="654936" cy="615729"/>
            </a:xfrm>
          </p:grpSpPr>
          <p:grpSp>
            <p:nvGrpSpPr>
              <p:cNvPr id="207" name="组合 206">
                <a:extLst>
                  <a:ext uri="{FF2B5EF4-FFF2-40B4-BE49-F238E27FC236}">
                    <a16:creationId xmlns:a16="http://schemas.microsoft.com/office/drawing/2014/main" id="{CD49C319-0BAB-481F-84EB-1716CB1CF901}"/>
                  </a:ext>
                </a:extLst>
              </p:cNvPr>
              <p:cNvGrpSpPr/>
              <p:nvPr/>
            </p:nvGrpSpPr>
            <p:grpSpPr>
              <a:xfrm rot="21246567">
                <a:off x="2509870" y="2806438"/>
                <a:ext cx="108000" cy="374011"/>
                <a:chOff x="3528000" y="5019587"/>
                <a:chExt cx="108000" cy="374011"/>
              </a:xfrm>
            </p:grpSpPr>
            <p:cxnSp>
              <p:nvCxnSpPr>
                <p:cNvPr id="209" name="直接连接符 208">
                  <a:extLst>
                    <a:ext uri="{FF2B5EF4-FFF2-40B4-BE49-F238E27FC236}">
                      <a16:creationId xmlns:a16="http://schemas.microsoft.com/office/drawing/2014/main" id="{7266AF10-15C1-48B2-8DBF-45EB677853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47158" y="5213598"/>
                  <a:ext cx="80025" cy="1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接连接符 209">
                  <a:extLst>
                    <a:ext uri="{FF2B5EF4-FFF2-40B4-BE49-F238E27FC236}">
                      <a16:creationId xmlns:a16="http://schemas.microsoft.com/office/drawing/2014/main" id="{CE3B314A-43B0-4086-B9C6-F6D0D935234A}"/>
                    </a:ext>
                  </a:extLst>
                </p:cNvPr>
                <p:cNvCxnSpPr/>
                <p:nvPr/>
              </p:nvCxnSpPr>
              <p:spPr>
                <a:xfrm>
                  <a:off x="3528000" y="5019587"/>
                  <a:ext cx="108000" cy="18759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8" name="文本框 207">
                <a:extLst>
                  <a:ext uri="{FF2B5EF4-FFF2-40B4-BE49-F238E27FC236}">
                    <a16:creationId xmlns:a16="http://schemas.microsoft.com/office/drawing/2014/main" id="{D93F947B-F2C0-4FD0-8A09-C15ABF451AFC}"/>
                  </a:ext>
                </a:extLst>
              </p:cNvPr>
              <p:cNvSpPr txBox="1"/>
              <p:nvPr/>
            </p:nvSpPr>
            <p:spPr>
              <a:xfrm>
                <a:off x="2047715" y="2564720"/>
                <a:ext cx="654936" cy="323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  <a:endParaRPr lang="zh-CN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2" name="矩形 201">
              <a:extLst>
                <a:ext uri="{FF2B5EF4-FFF2-40B4-BE49-F238E27FC236}">
                  <a16:creationId xmlns:a16="http://schemas.microsoft.com/office/drawing/2014/main" id="{D1D1B85A-718A-4725-B978-46828C4D2697}"/>
                </a:ext>
              </a:extLst>
            </p:cNvPr>
            <p:cNvSpPr/>
            <p:nvPr/>
          </p:nvSpPr>
          <p:spPr>
            <a:xfrm>
              <a:off x="7742771" y="3316228"/>
              <a:ext cx="658354" cy="3918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矩形 202">
              <a:extLst>
                <a:ext uri="{FF2B5EF4-FFF2-40B4-BE49-F238E27FC236}">
                  <a16:creationId xmlns:a16="http://schemas.microsoft.com/office/drawing/2014/main" id="{6569CE66-CFEA-41C5-AE1E-97AA7E269EC9}"/>
                </a:ext>
              </a:extLst>
            </p:cNvPr>
            <p:cNvSpPr/>
            <p:nvPr/>
          </p:nvSpPr>
          <p:spPr>
            <a:xfrm>
              <a:off x="8071948" y="3555237"/>
              <a:ext cx="658354" cy="3918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" name="矩形 203">
              <a:extLst>
                <a:ext uri="{FF2B5EF4-FFF2-40B4-BE49-F238E27FC236}">
                  <a16:creationId xmlns:a16="http://schemas.microsoft.com/office/drawing/2014/main" id="{CB2D4280-7E0A-423A-ABDE-E9618BB466FC}"/>
                </a:ext>
              </a:extLst>
            </p:cNvPr>
            <p:cNvSpPr/>
            <p:nvPr/>
          </p:nvSpPr>
          <p:spPr>
            <a:xfrm>
              <a:off x="8401785" y="3767313"/>
              <a:ext cx="658354" cy="3918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4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6" name="直接箭头连接符 205">
              <a:extLst>
                <a:ext uri="{FF2B5EF4-FFF2-40B4-BE49-F238E27FC236}">
                  <a16:creationId xmlns:a16="http://schemas.microsoft.com/office/drawing/2014/main" id="{635128D3-4046-45EB-806A-5EE6F4CCE618}"/>
                </a:ext>
              </a:extLst>
            </p:cNvPr>
            <p:cNvCxnSpPr>
              <a:cxnSpLocks/>
            </p:cNvCxnSpPr>
            <p:nvPr/>
          </p:nvCxnSpPr>
          <p:spPr>
            <a:xfrm>
              <a:off x="8701996" y="4249594"/>
              <a:ext cx="0" cy="56631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0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98744F3B-FAD4-4B45-B234-869E0D9280BD}"/>
              </a:ext>
            </a:extLst>
          </p:cNvPr>
          <p:cNvGrpSpPr/>
          <p:nvPr/>
        </p:nvGrpSpPr>
        <p:grpSpPr>
          <a:xfrm>
            <a:off x="104152" y="3341071"/>
            <a:ext cx="12041803" cy="5659263"/>
            <a:chOff x="44126" y="105556"/>
            <a:chExt cx="12041803" cy="5659263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C9EEC3E7-79E4-460F-9103-91256E23D42A}"/>
                </a:ext>
              </a:extLst>
            </p:cNvPr>
            <p:cNvSpPr/>
            <p:nvPr/>
          </p:nvSpPr>
          <p:spPr>
            <a:xfrm>
              <a:off x="488124" y="3181655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空心弧 3">
              <a:extLst>
                <a:ext uri="{FF2B5EF4-FFF2-40B4-BE49-F238E27FC236}">
                  <a16:creationId xmlns:a16="http://schemas.microsoft.com/office/drawing/2014/main" id="{ACC81F57-943B-42F2-B995-608308C3C22B}"/>
                </a:ext>
              </a:extLst>
            </p:cNvPr>
            <p:cNvSpPr/>
            <p:nvPr/>
          </p:nvSpPr>
          <p:spPr>
            <a:xfrm rot="16200000">
              <a:off x="424157" y="3181655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10FCC0CA-C5E5-40D5-8641-D2DD6078D683}"/>
                </a:ext>
              </a:extLst>
            </p:cNvPr>
            <p:cNvSpPr txBox="1"/>
            <p:nvPr/>
          </p:nvSpPr>
          <p:spPr>
            <a:xfrm>
              <a:off x="829402" y="4999081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166CB71A-7A0B-44F5-AA7A-48F16289C446}"/>
                </a:ext>
              </a:extLst>
            </p:cNvPr>
            <p:cNvSpPr txBox="1"/>
            <p:nvPr/>
          </p:nvSpPr>
          <p:spPr>
            <a:xfrm>
              <a:off x="2379089" y="2928520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D92AB7F0-79C9-4955-80AA-AC6EFED61514}"/>
                </a:ext>
              </a:extLst>
            </p:cNvPr>
            <p:cNvSpPr txBox="1"/>
            <p:nvPr/>
          </p:nvSpPr>
          <p:spPr>
            <a:xfrm>
              <a:off x="3241642" y="3868619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空心弧 7">
              <a:extLst>
                <a:ext uri="{FF2B5EF4-FFF2-40B4-BE49-F238E27FC236}">
                  <a16:creationId xmlns:a16="http://schemas.microsoft.com/office/drawing/2014/main" id="{CB9D715E-CC76-47A3-AFBB-97D491C4FA2C}"/>
                </a:ext>
              </a:extLst>
            </p:cNvPr>
            <p:cNvSpPr/>
            <p:nvPr/>
          </p:nvSpPr>
          <p:spPr>
            <a:xfrm rot="5724636">
              <a:off x="567083" y="3207019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4E85756F-8FA7-43A2-AC72-4E3037A10348}"/>
                </a:ext>
              </a:extLst>
            </p:cNvPr>
            <p:cNvCxnSpPr>
              <a:cxnSpLocks/>
              <a:stCxn id="8" idx="0"/>
            </p:cNvCxnSpPr>
            <p:nvPr/>
          </p:nvCxnSpPr>
          <p:spPr>
            <a:xfrm flipV="1">
              <a:off x="2328546" y="3051064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95998E83-33FA-4DC7-8E12-CC4C535222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1957" y="3970495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3B2345D0-A678-452F-BD9E-CDC26D9B21F2}"/>
                </a:ext>
              </a:extLst>
            </p:cNvPr>
            <p:cNvSpPr txBox="1"/>
            <p:nvPr/>
          </p:nvSpPr>
          <p:spPr>
            <a:xfrm>
              <a:off x="2768000" y="3364029"/>
              <a:ext cx="1824198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PpsbA-aadA-TpsbA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空心弧 11">
              <a:extLst>
                <a:ext uri="{FF2B5EF4-FFF2-40B4-BE49-F238E27FC236}">
                  <a16:creationId xmlns:a16="http://schemas.microsoft.com/office/drawing/2014/main" id="{236B2B0A-8991-4603-B021-41BA0E63975E}"/>
                </a:ext>
              </a:extLst>
            </p:cNvPr>
            <p:cNvSpPr/>
            <p:nvPr/>
          </p:nvSpPr>
          <p:spPr>
            <a:xfrm rot="2140565">
              <a:off x="483242" y="3135265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6DB74D03-EBD9-4B2E-91D1-949D04229E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9402" y="3198631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1DA8886E-F1BA-47B9-B6F6-022B5FAB29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29793" y="2917903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5F4FBF94-C06B-4E2A-8640-44430A491E1C}"/>
                </a:ext>
              </a:extLst>
            </p:cNvPr>
            <p:cNvSpPr txBox="1"/>
            <p:nvPr/>
          </p:nvSpPr>
          <p:spPr>
            <a:xfrm>
              <a:off x="369621" y="2983358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EBDC0E54-9BF7-4055-9667-F81296035073}"/>
                </a:ext>
              </a:extLst>
            </p:cNvPr>
            <p:cNvSpPr txBox="1"/>
            <p:nvPr/>
          </p:nvSpPr>
          <p:spPr>
            <a:xfrm>
              <a:off x="2029298" y="2663038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2EF6639B-6509-40F8-BE5D-86780326C15E}"/>
                </a:ext>
              </a:extLst>
            </p:cNvPr>
            <p:cNvCxnSpPr/>
            <p:nvPr/>
          </p:nvCxnSpPr>
          <p:spPr>
            <a:xfrm flipV="1">
              <a:off x="1417124" y="2631208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75BC641E-BEB5-47B4-B089-0728466C3CF6}"/>
                </a:ext>
              </a:extLst>
            </p:cNvPr>
            <p:cNvSpPr txBox="1"/>
            <p:nvPr/>
          </p:nvSpPr>
          <p:spPr>
            <a:xfrm>
              <a:off x="1497828" y="2383501"/>
              <a:ext cx="1935277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</a:t>
              </a:r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-EGFP-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TpsbA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476FA23A-7313-4C41-828C-98CB2F9EC84C}"/>
                </a:ext>
              </a:extLst>
            </p:cNvPr>
            <p:cNvSpPr/>
            <p:nvPr/>
          </p:nvSpPr>
          <p:spPr>
            <a:xfrm>
              <a:off x="4351349" y="3181654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空心弧 19">
              <a:extLst>
                <a:ext uri="{FF2B5EF4-FFF2-40B4-BE49-F238E27FC236}">
                  <a16:creationId xmlns:a16="http://schemas.microsoft.com/office/drawing/2014/main" id="{0AC0D3A0-61DC-4E2D-A40D-7A4B3003256E}"/>
                </a:ext>
              </a:extLst>
            </p:cNvPr>
            <p:cNvSpPr/>
            <p:nvPr/>
          </p:nvSpPr>
          <p:spPr>
            <a:xfrm rot="16200000">
              <a:off x="4287382" y="3181654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DF953057-D492-4845-AA85-C8C27389F70B}"/>
                </a:ext>
              </a:extLst>
            </p:cNvPr>
            <p:cNvSpPr txBox="1"/>
            <p:nvPr/>
          </p:nvSpPr>
          <p:spPr>
            <a:xfrm>
              <a:off x="4692627" y="4999080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54116924-B382-4223-96B6-5CF546C0320C}"/>
                </a:ext>
              </a:extLst>
            </p:cNvPr>
            <p:cNvSpPr txBox="1"/>
            <p:nvPr/>
          </p:nvSpPr>
          <p:spPr>
            <a:xfrm>
              <a:off x="6242314" y="2928519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B0F6204C-A88E-459C-AED5-AD86E4983228}"/>
                </a:ext>
              </a:extLst>
            </p:cNvPr>
            <p:cNvSpPr txBox="1"/>
            <p:nvPr/>
          </p:nvSpPr>
          <p:spPr>
            <a:xfrm>
              <a:off x="7104867" y="3868618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空心弧 23">
              <a:extLst>
                <a:ext uri="{FF2B5EF4-FFF2-40B4-BE49-F238E27FC236}">
                  <a16:creationId xmlns:a16="http://schemas.microsoft.com/office/drawing/2014/main" id="{F1EF67E6-E3FA-496F-94BE-9E308B4AC0D1}"/>
                </a:ext>
              </a:extLst>
            </p:cNvPr>
            <p:cNvSpPr/>
            <p:nvPr/>
          </p:nvSpPr>
          <p:spPr>
            <a:xfrm rot="5724636">
              <a:off x="4430308" y="3207018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D536276E-5BE6-4EF3-8210-318824BC1EE8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flipV="1">
              <a:off x="6191771" y="3051063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4DB9A6CE-F02C-401B-A313-4C4D4C3801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45182" y="3970494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47FED2FC-9A27-4305-A9D8-FC6550B94846}"/>
                </a:ext>
              </a:extLst>
            </p:cNvPr>
            <p:cNvSpPr txBox="1"/>
            <p:nvPr/>
          </p:nvSpPr>
          <p:spPr>
            <a:xfrm>
              <a:off x="6637977" y="3364028"/>
              <a:ext cx="1649784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Prrn-aadA-TrbcL</a:t>
              </a:r>
            </a:p>
          </p:txBody>
        </p:sp>
        <p:sp>
          <p:nvSpPr>
            <p:cNvPr id="28" name="空心弧 27">
              <a:extLst>
                <a:ext uri="{FF2B5EF4-FFF2-40B4-BE49-F238E27FC236}">
                  <a16:creationId xmlns:a16="http://schemas.microsoft.com/office/drawing/2014/main" id="{C74B4BE0-60E8-4DA4-B99B-CD785DACE81F}"/>
                </a:ext>
              </a:extLst>
            </p:cNvPr>
            <p:cNvSpPr/>
            <p:nvPr/>
          </p:nvSpPr>
          <p:spPr>
            <a:xfrm rot="2140565">
              <a:off x="4354498" y="3151619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E1DDB785-2B3A-4C05-8DB6-145985206E5D}"/>
                </a:ext>
              </a:extLst>
            </p:cNvPr>
            <p:cNvCxnSpPr>
              <a:stCxn id="28" idx="0"/>
            </p:cNvCxnSpPr>
            <p:nvPr/>
          </p:nvCxnSpPr>
          <p:spPr>
            <a:xfrm flipH="1" flipV="1">
              <a:off x="4692627" y="3198630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B2989413-E495-42D8-B415-7F017AA25D83}"/>
                </a:ext>
              </a:extLst>
            </p:cNvPr>
            <p:cNvCxnSpPr>
              <a:stCxn id="28" idx="1"/>
            </p:cNvCxnSpPr>
            <p:nvPr/>
          </p:nvCxnSpPr>
          <p:spPr>
            <a:xfrm flipV="1">
              <a:off x="5893018" y="2917902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4588761E-E70E-4539-A7DD-17231BFE5502}"/>
                </a:ext>
              </a:extLst>
            </p:cNvPr>
            <p:cNvSpPr txBox="1"/>
            <p:nvPr/>
          </p:nvSpPr>
          <p:spPr>
            <a:xfrm>
              <a:off x="4232846" y="2983357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835406A8-F679-49FD-AF2A-66C371DCC2B2}"/>
                </a:ext>
              </a:extLst>
            </p:cNvPr>
            <p:cNvSpPr txBox="1"/>
            <p:nvPr/>
          </p:nvSpPr>
          <p:spPr>
            <a:xfrm>
              <a:off x="5892523" y="2663037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6DBF2DA6-636A-4978-91F3-227352A9CE86}"/>
                </a:ext>
              </a:extLst>
            </p:cNvPr>
            <p:cNvCxnSpPr/>
            <p:nvPr/>
          </p:nvCxnSpPr>
          <p:spPr>
            <a:xfrm flipV="1">
              <a:off x="5280349" y="2631207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C0FCF6A8-8645-4B6B-A58C-5D06A2B2048B}"/>
                </a:ext>
              </a:extLst>
            </p:cNvPr>
            <p:cNvSpPr txBox="1"/>
            <p:nvPr/>
          </p:nvSpPr>
          <p:spPr>
            <a:xfrm>
              <a:off x="5361053" y="2383500"/>
              <a:ext cx="1780533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</a:t>
              </a:r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-EGFP-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TrbcL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29A0AF6B-B1BD-40D9-843D-7206AC7B2200}"/>
                </a:ext>
              </a:extLst>
            </p:cNvPr>
            <p:cNvSpPr/>
            <p:nvPr/>
          </p:nvSpPr>
          <p:spPr>
            <a:xfrm>
              <a:off x="8178651" y="3181654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空心弧 35">
              <a:extLst>
                <a:ext uri="{FF2B5EF4-FFF2-40B4-BE49-F238E27FC236}">
                  <a16:creationId xmlns:a16="http://schemas.microsoft.com/office/drawing/2014/main" id="{090BA357-C19C-48B0-A6F1-6D63C12AC3DF}"/>
                </a:ext>
              </a:extLst>
            </p:cNvPr>
            <p:cNvSpPr/>
            <p:nvPr/>
          </p:nvSpPr>
          <p:spPr>
            <a:xfrm rot="16200000">
              <a:off x="8114684" y="3181654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459C6FFB-C015-4305-9F8A-0ADC92920CAB}"/>
                </a:ext>
              </a:extLst>
            </p:cNvPr>
            <p:cNvSpPr txBox="1"/>
            <p:nvPr/>
          </p:nvSpPr>
          <p:spPr>
            <a:xfrm>
              <a:off x="8519929" y="4999080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24215E61-7FBC-4177-95F9-D7861E9003A3}"/>
                </a:ext>
              </a:extLst>
            </p:cNvPr>
            <p:cNvSpPr txBox="1"/>
            <p:nvPr/>
          </p:nvSpPr>
          <p:spPr>
            <a:xfrm>
              <a:off x="10069616" y="2928519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F8BDC749-5680-4FFD-ADFC-22B0E133CEA8}"/>
                </a:ext>
              </a:extLst>
            </p:cNvPr>
            <p:cNvSpPr txBox="1"/>
            <p:nvPr/>
          </p:nvSpPr>
          <p:spPr>
            <a:xfrm>
              <a:off x="10932169" y="3868618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空心弧 39">
              <a:extLst>
                <a:ext uri="{FF2B5EF4-FFF2-40B4-BE49-F238E27FC236}">
                  <a16:creationId xmlns:a16="http://schemas.microsoft.com/office/drawing/2014/main" id="{E3964A40-6D57-4E99-8D4E-B427262A8C35}"/>
                </a:ext>
              </a:extLst>
            </p:cNvPr>
            <p:cNvSpPr/>
            <p:nvPr/>
          </p:nvSpPr>
          <p:spPr>
            <a:xfrm rot="5724636">
              <a:off x="8257610" y="3207018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id="{5F1FC925-D440-4C6D-9D6B-88D543F5D6D9}"/>
                </a:ext>
              </a:extLst>
            </p:cNvPr>
            <p:cNvCxnSpPr>
              <a:cxnSpLocks/>
              <a:stCxn id="40" idx="0"/>
            </p:cNvCxnSpPr>
            <p:nvPr/>
          </p:nvCxnSpPr>
          <p:spPr>
            <a:xfrm flipV="1">
              <a:off x="10019073" y="3051063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BF28D643-A578-4511-B1C7-EE22E5E8DC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72484" y="3970494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D107327E-FA0D-4733-A7B9-35A93F0FDD74}"/>
                </a:ext>
              </a:extLst>
            </p:cNvPr>
            <p:cNvSpPr txBox="1"/>
            <p:nvPr/>
          </p:nvSpPr>
          <p:spPr>
            <a:xfrm>
              <a:off x="10436145" y="3311224"/>
              <a:ext cx="1649784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Prrn-aadA-Trps16</a:t>
              </a:r>
            </a:p>
          </p:txBody>
        </p:sp>
        <p:sp>
          <p:nvSpPr>
            <p:cNvPr id="44" name="空心弧 43">
              <a:extLst>
                <a:ext uri="{FF2B5EF4-FFF2-40B4-BE49-F238E27FC236}">
                  <a16:creationId xmlns:a16="http://schemas.microsoft.com/office/drawing/2014/main" id="{756180CF-08F2-4E98-AC8B-C73471984A04}"/>
                </a:ext>
              </a:extLst>
            </p:cNvPr>
            <p:cNvSpPr/>
            <p:nvPr/>
          </p:nvSpPr>
          <p:spPr>
            <a:xfrm rot="2140565">
              <a:off x="8181800" y="3151619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B3B6114F-AD47-409C-B908-F73AA04086DB}"/>
                </a:ext>
              </a:extLst>
            </p:cNvPr>
            <p:cNvCxnSpPr>
              <a:stCxn id="44" idx="0"/>
            </p:cNvCxnSpPr>
            <p:nvPr/>
          </p:nvCxnSpPr>
          <p:spPr>
            <a:xfrm flipH="1" flipV="1">
              <a:off x="8519929" y="3198630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id="{B9D82648-45AA-4D9A-BB8F-B58F5B0F94DC}"/>
                </a:ext>
              </a:extLst>
            </p:cNvPr>
            <p:cNvCxnSpPr>
              <a:stCxn id="44" idx="1"/>
            </p:cNvCxnSpPr>
            <p:nvPr/>
          </p:nvCxnSpPr>
          <p:spPr>
            <a:xfrm flipV="1">
              <a:off x="9720320" y="2917902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4A54C682-A98E-473F-BA3D-0AF849FC4DB0}"/>
                </a:ext>
              </a:extLst>
            </p:cNvPr>
            <p:cNvSpPr txBox="1"/>
            <p:nvPr/>
          </p:nvSpPr>
          <p:spPr>
            <a:xfrm>
              <a:off x="8060148" y="2983357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86AE22E6-CC2E-4046-9B0D-7D9EE5464339}"/>
                </a:ext>
              </a:extLst>
            </p:cNvPr>
            <p:cNvSpPr txBox="1"/>
            <p:nvPr/>
          </p:nvSpPr>
          <p:spPr>
            <a:xfrm>
              <a:off x="9719825" y="2663037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id="{666D429D-42DA-4399-9863-6D6BC0C1F3E9}"/>
                </a:ext>
              </a:extLst>
            </p:cNvPr>
            <p:cNvCxnSpPr/>
            <p:nvPr/>
          </p:nvCxnSpPr>
          <p:spPr>
            <a:xfrm flipV="1">
              <a:off x="9107651" y="2631207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3A64135F-0B7F-4D14-BD29-C8903FDDCF51}"/>
                </a:ext>
              </a:extLst>
            </p:cNvPr>
            <p:cNvSpPr txBox="1"/>
            <p:nvPr/>
          </p:nvSpPr>
          <p:spPr>
            <a:xfrm>
              <a:off x="9188355" y="2383500"/>
              <a:ext cx="1780533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Prrn-EGFP-Trps16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5D4768E8-D1B7-4648-89CD-51DBD535BE0A}"/>
                </a:ext>
              </a:extLst>
            </p:cNvPr>
            <p:cNvSpPr/>
            <p:nvPr/>
          </p:nvSpPr>
          <p:spPr>
            <a:xfrm>
              <a:off x="5234337" y="655614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2EED19B2-6A74-490D-B2A7-D9E4C8B19E3E}"/>
                </a:ext>
              </a:extLst>
            </p:cNvPr>
            <p:cNvGrpSpPr/>
            <p:nvPr/>
          </p:nvGrpSpPr>
          <p:grpSpPr>
            <a:xfrm>
              <a:off x="4608166" y="105556"/>
              <a:ext cx="763550" cy="595777"/>
              <a:chOff x="151679" y="226267"/>
              <a:chExt cx="763550" cy="595777"/>
            </a:xfrm>
          </p:grpSpPr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id="{8E35F1FC-422F-4627-8520-6D1C5D6A0F56}"/>
                  </a:ext>
                </a:extLst>
              </p:cNvPr>
              <p:cNvCxnSpPr/>
              <p:nvPr/>
            </p:nvCxnSpPr>
            <p:spPr>
              <a:xfrm>
                <a:off x="777850" y="534044"/>
                <a:ext cx="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文本框 68">
                <a:extLst>
                  <a:ext uri="{FF2B5EF4-FFF2-40B4-BE49-F238E27FC236}">
                    <a16:creationId xmlns:a16="http://schemas.microsoft.com/office/drawing/2014/main" id="{5D89672C-7229-4A4F-962D-B3B9B9F98B56}"/>
                  </a:ext>
                </a:extLst>
              </p:cNvPr>
              <p:cNvSpPr txBox="1"/>
              <p:nvPr/>
            </p:nvSpPr>
            <p:spPr>
              <a:xfrm>
                <a:off x="151679" y="226267"/>
                <a:ext cx="76355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Kpn</a:t>
                </a:r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id="{AC00D851-8B2E-4ADE-8DEF-3B79B12F2A2D}"/>
                </a:ext>
              </a:extLst>
            </p:cNvPr>
            <p:cNvCxnSpPr/>
            <p:nvPr/>
          </p:nvCxnSpPr>
          <p:spPr>
            <a:xfrm>
              <a:off x="6002433" y="413333"/>
              <a:ext cx="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647EC4B5-80B7-4EF7-8239-13158B0ACF3E}"/>
                </a:ext>
              </a:extLst>
            </p:cNvPr>
            <p:cNvSpPr txBox="1"/>
            <p:nvPr/>
          </p:nvSpPr>
          <p:spPr>
            <a:xfrm>
              <a:off x="6009642" y="105556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72BCC904-1234-4D36-B72B-60FE44F15705}"/>
                </a:ext>
              </a:extLst>
            </p:cNvPr>
            <p:cNvSpPr txBox="1"/>
            <p:nvPr/>
          </p:nvSpPr>
          <p:spPr>
            <a:xfrm>
              <a:off x="5280348" y="718705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trnI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id="{852A20DC-23E1-450F-8AFA-897B13B4AB5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3273" y="3400475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AD9AFC96-FB06-47AB-962F-8D8921370DF4}"/>
                </a:ext>
              </a:extLst>
            </p:cNvPr>
            <p:cNvSpPr txBox="1"/>
            <p:nvPr/>
          </p:nvSpPr>
          <p:spPr>
            <a:xfrm>
              <a:off x="44126" y="3185202"/>
              <a:ext cx="6379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直接连接符 57">
              <a:extLst>
                <a:ext uri="{FF2B5EF4-FFF2-40B4-BE49-F238E27FC236}">
                  <a16:creationId xmlns:a16="http://schemas.microsoft.com/office/drawing/2014/main" id="{BC1E1213-C299-4880-B779-5C97B9EC815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78037" y="3396927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9BA7B88E-8166-416A-99A3-DBB7F013D564}"/>
                </a:ext>
              </a:extLst>
            </p:cNvPr>
            <p:cNvSpPr txBox="1"/>
            <p:nvPr/>
          </p:nvSpPr>
          <p:spPr>
            <a:xfrm>
              <a:off x="3918890" y="3181654"/>
              <a:ext cx="640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直接连接符 59">
              <a:extLst>
                <a:ext uri="{FF2B5EF4-FFF2-40B4-BE49-F238E27FC236}">
                  <a16:creationId xmlns:a16="http://schemas.microsoft.com/office/drawing/2014/main" id="{7687BFF0-275E-497A-833B-736503980F0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01546" y="3395575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D3BB33B3-0583-457B-8D57-F917F4FA11CB}"/>
                </a:ext>
              </a:extLst>
            </p:cNvPr>
            <p:cNvSpPr txBox="1"/>
            <p:nvPr/>
          </p:nvSpPr>
          <p:spPr>
            <a:xfrm>
              <a:off x="7742399" y="3180302"/>
              <a:ext cx="670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15AE2C68-139A-497B-AFD3-0CC2FF4C60E3}"/>
                </a:ext>
              </a:extLst>
            </p:cNvPr>
            <p:cNvSpPr txBox="1"/>
            <p:nvPr/>
          </p:nvSpPr>
          <p:spPr>
            <a:xfrm>
              <a:off x="1356746" y="4256987"/>
              <a:ext cx="9718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pBEa1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A551F38B-A6F7-4972-8A40-FBF793B16193}"/>
                </a:ext>
              </a:extLst>
            </p:cNvPr>
            <p:cNvSpPr txBox="1"/>
            <p:nvPr/>
          </p:nvSpPr>
          <p:spPr>
            <a:xfrm>
              <a:off x="5248997" y="4262625"/>
              <a:ext cx="94277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pBEa2</a:t>
              </a: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F09A3942-C037-4B1F-81D1-2A3DD569A90A}"/>
                </a:ext>
              </a:extLst>
            </p:cNvPr>
            <p:cNvSpPr txBox="1"/>
            <p:nvPr/>
          </p:nvSpPr>
          <p:spPr>
            <a:xfrm>
              <a:off x="9048752" y="4265128"/>
              <a:ext cx="99410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pBEa3</a:t>
              </a:r>
            </a:p>
          </p:txBody>
        </p:sp>
        <p:cxnSp>
          <p:nvCxnSpPr>
            <p:cNvPr id="65" name="直接箭头连接符 64">
              <a:extLst>
                <a:ext uri="{FF2B5EF4-FFF2-40B4-BE49-F238E27FC236}">
                  <a16:creationId xmlns:a16="http://schemas.microsoft.com/office/drawing/2014/main" id="{81B80A37-C1EC-446C-8349-5CAFC0D6CC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55658" y="1265382"/>
              <a:ext cx="720000" cy="52316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接箭头连接符 65">
              <a:extLst>
                <a:ext uri="{FF2B5EF4-FFF2-40B4-BE49-F238E27FC236}">
                  <a16:creationId xmlns:a16="http://schemas.microsoft.com/office/drawing/2014/main" id="{08D85E31-6A76-47E6-A52E-088854CA1F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01176" y="1265382"/>
              <a:ext cx="1" cy="5801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接箭头连接符 66">
              <a:extLst>
                <a:ext uri="{FF2B5EF4-FFF2-40B4-BE49-F238E27FC236}">
                  <a16:creationId xmlns:a16="http://schemas.microsoft.com/office/drawing/2014/main" id="{31CA169E-1492-4865-9795-06B462E6973C}"/>
                </a:ext>
              </a:extLst>
            </p:cNvPr>
            <p:cNvCxnSpPr>
              <a:cxnSpLocks/>
            </p:cNvCxnSpPr>
            <p:nvPr/>
          </p:nvCxnSpPr>
          <p:spPr>
            <a:xfrm>
              <a:off x="6226695" y="1264762"/>
              <a:ext cx="720000" cy="54319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" name="组合 69">
            <a:extLst>
              <a:ext uri="{FF2B5EF4-FFF2-40B4-BE49-F238E27FC236}">
                <a16:creationId xmlns:a16="http://schemas.microsoft.com/office/drawing/2014/main" id="{37810C11-111D-49CE-BB17-B793DA3EA598}"/>
              </a:ext>
            </a:extLst>
          </p:cNvPr>
          <p:cNvGrpSpPr/>
          <p:nvPr/>
        </p:nvGrpSpPr>
        <p:grpSpPr>
          <a:xfrm>
            <a:off x="-109588" y="9318037"/>
            <a:ext cx="12417053" cy="4361987"/>
            <a:chOff x="-109588" y="1274624"/>
            <a:chExt cx="12417053" cy="4361987"/>
          </a:xfrm>
        </p:grpSpPr>
        <p:sp>
          <p:nvSpPr>
            <p:cNvPr id="71" name="椭圆 70">
              <a:extLst>
                <a:ext uri="{FF2B5EF4-FFF2-40B4-BE49-F238E27FC236}">
                  <a16:creationId xmlns:a16="http://schemas.microsoft.com/office/drawing/2014/main" id="{535D0A5B-5084-4649-855C-06C1B066639D}"/>
                </a:ext>
              </a:extLst>
            </p:cNvPr>
            <p:cNvSpPr/>
            <p:nvPr/>
          </p:nvSpPr>
          <p:spPr>
            <a:xfrm>
              <a:off x="663615" y="3053447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空心弧 71">
              <a:extLst>
                <a:ext uri="{FF2B5EF4-FFF2-40B4-BE49-F238E27FC236}">
                  <a16:creationId xmlns:a16="http://schemas.microsoft.com/office/drawing/2014/main" id="{3835DD60-C1C4-41F9-ADB9-6DD0E092A8B7}"/>
                </a:ext>
              </a:extLst>
            </p:cNvPr>
            <p:cNvSpPr/>
            <p:nvPr/>
          </p:nvSpPr>
          <p:spPr>
            <a:xfrm rot="16200000">
              <a:off x="599648" y="3053447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C41574A1-CC16-41FF-AB24-ED7FBF4D372F}"/>
                </a:ext>
              </a:extLst>
            </p:cNvPr>
            <p:cNvSpPr txBox="1"/>
            <p:nvPr/>
          </p:nvSpPr>
          <p:spPr>
            <a:xfrm>
              <a:off x="1004893" y="4870873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文本框 73">
              <a:extLst>
                <a:ext uri="{FF2B5EF4-FFF2-40B4-BE49-F238E27FC236}">
                  <a16:creationId xmlns:a16="http://schemas.microsoft.com/office/drawing/2014/main" id="{8F8A8749-B1B6-4DE3-AC05-601F0C87F9F6}"/>
                </a:ext>
              </a:extLst>
            </p:cNvPr>
            <p:cNvSpPr txBox="1"/>
            <p:nvPr/>
          </p:nvSpPr>
          <p:spPr>
            <a:xfrm>
              <a:off x="2554580" y="2800312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文本框 74">
              <a:extLst>
                <a:ext uri="{FF2B5EF4-FFF2-40B4-BE49-F238E27FC236}">
                  <a16:creationId xmlns:a16="http://schemas.microsoft.com/office/drawing/2014/main" id="{098963EB-49CA-4950-8468-8D450EFAA832}"/>
                </a:ext>
              </a:extLst>
            </p:cNvPr>
            <p:cNvSpPr txBox="1"/>
            <p:nvPr/>
          </p:nvSpPr>
          <p:spPr>
            <a:xfrm>
              <a:off x="3417133" y="3740411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空心弧 75">
              <a:extLst>
                <a:ext uri="{FF2B5EF4-FFF2-40B4-BE49-F238E27FC236}">
                  <a16:creationId xmlns:a16="http://schemas.microsoft.com/office/drawing/2014/main" id="{DBF35BC5-B28E-460A-9424-1C95017290A6}"/>
                </a:ext>
              </a:extLst>
            </p:cNvPr>
            <p:cNvSpPr/>
            <p:nvPr/>
          </p:nvSpPr>
          <p:spPr>
            <a:xfrm rot="5724636">
              <a:off x="742574" y="30788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F4AECB24-1641-40C6-89A9-516B2DE661F4}"/>
                </a:ext>
              </a:extLst>
            </p:cNvPr>
            <p:cNvCxnSpPr>
              <a:cxnSpLocks/>
              <a:stCxn id="76" idx="0"/>
            </p:cNvCxnSpPr>
            <p:nvPr/>
          </p:nvCxnSpPr>
          <p:spPr>
            <a:xfrm flipV="1">
              <a:off x="2504037" y="2922856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id="{7095C161-AC20-454D-B709-8A6D7B7E5E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7448" y="3842287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4F68EF72-4F44-4E1B-925F-33AB27145526}"/>
                </a:ext>
              </a:extLst>
            </p:cNvPr>
            <p:cNvSpPr txBox="1"/>
            <p:nvPr/>
          </p:nvSpPr>
          <p:spPr>
            <a:xfrm>
              <a:off x="2943491" y="3235821"/>
              <a:ext cx="1760169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PpsbA-aadA-TpsbA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id="{DBB111C0-D9D1-4E11-9D17-8963AD9A1CC0}"/>
                </a:ext>
              </a:extLst>
            </p:cNvPr>
            <p:cNvSpPr txBox="1"/>
            <p:nvPr/>
          </p:nvSpPr>
          <p:spPr>
            <a:xfrm>
              <a:off x="1518626" y="4114095"/>
              <a:ext cx="10359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pBtEa1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空心弧 80">
              <a:extLst>
                <a:ext uri="{FF2B5EF4-FFF2-40B4-BE49-F238E27FC236}">
                  <a16:creationId xmlns:a16="http://schemas.microsoft.com/office/drawing/2014/main" id="{CD048B72-EBE7-4EC7-86E0-694E9187498F}"/>
                </a:ext>
              </a:extLst>
            </p:cNvPr>
            <p:cNvSpPr/>
            <p:nvPr/>
          </p:nvSpPr>
          <p:spPr>
            <a:xfrm rot="2140565">
              <a:off x="666764" y="3023412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2" name="直接连接符 81">
              <a:extLst>
                <a:ext uri="{FF2B5EF4-FFF2-40B4-BE49-F238E27FC236}">
                  <a16:creationId xmlns:a16="http://schemas.microsoft.com/office/drawing/2014/main" id="{731B0FDF-357D-4104-86A5-B63CD8857C91}"/>
                </a:ext>
              </a:extLst>
            </p:cNvPr>
            <p:cNvCxnSpPr>
              <a:cxnSpLocks/>
              <a:stCxn id="81" idx="0"/>
            </p:cNvCxnSpPr>
            <p:nvPr/>
          </p:nvCxnSpPr>
          <p:spPr>
            <a:xfrm flipH="1" flipV="1">
              <a:off x="1004893" y="3070423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>
              <a:extLst>
                <a:ext uri="{FF2B5EF4-FFF2-40B4-BE49-F238E27FC236}">
                  <a16:creationId xmlns:a16="http://schemas.microsoft.com/office/drawing/2014/main" id="{916685F3-3A20-4396-A018-F200DF455397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 flipV="1">
              <a:off x="2205284" y="2789695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文本框 83">
              <a:extLst>
                <a:ext uri="{FF2B5EF4-FFF2-40B4-BE49-F238E27FC236}">
                  <a16:creationId xmlns:a16="http://schemas.microsoft.com/office/drawing/2014/main" id="{A156AB55-F49C-493F-ABB3-D59AD9B686A1}"/>
                </a:ext>
              </a:extLst>
            </p:cNvPr>
            <p:cNvSpPr txBox="1"/>
            <p:nvPr/>
          </p:nvSpPr>
          <p:spPr>
            <a:xfrm>
              <a:off x="545112" y="2855150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文本框 84">
              <a:extLst>
                <a:ext uri="{FF2B5EF4-FFF2-40B4-BE49-F238E27FC236}">
                  <a16:creationId xmlns:a16="http://schemas.microsoft.com/office/drawing/2014/main" id="{0712ABA5-905D-44A8-97A1-48E5BE2723B8}"/>
                </a:ext>
              </a:extLst>
            </p:cNvPr>
            <p:cNvSpPr txBox="1"/>
            <p:nvPr/>
          </p:nvSpPr>
          <p:spPr>
            <a:xfrm>
              <a:off x="2204789" y="2534830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6" name="直接连接符 85">
              <a:extLst>
                <a:ext uri="{FF2B5EF4-FFF2-40B4-BE49-F238E27FC236}">
                  <a16:creationId xmlns:a16="http://schemas.microsoft.com/office/drawing/2014/main" id="{9A9C6A49-8887-4C8A-A360-841C776817BD}"/>
                </a:ext>
              </a:extLst>
            </p:cNvPr>
            <p:cNvCxnSpPr/>
            <p:nvPr/>
          </p:nvCxnSpPr>
          <p:spPr>
            <a:xfrm flipV="1">
              <a:off x="1592615" y="2503000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文本框 86">
              <a:extLst>
                <a:ext uri="{FF2B5EF4-FFF2-40B4-BE49-F238E27FC236}">
                  <a16:creationId xmlns:a16="http://schemas.microsoft.com/office/drawing/2014/main" id="{25E1CBC5-E013-4377-A54B-C93AB01C0198}"/>
                </a:ext>
              </a:extLst>
            </p:cNvPr>
            <p:cNvSpPr txBox="1"/>
            <p:nvPr/>
          </p:nvSpPr>
          <p:spPr>
            <a:xfrm>
              <a:off x="1673319" y="2255293"/>
              <a:ext cx="1922211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</a:t>
              </a:r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-EGFP-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TpsbA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椭圆 87">
              <a:extLst>
                <a:ext uri="{FF2B5EF4-FFF2-40B4-BE49-F238E27FC236}">
                  <a16:creationId xmlns:a16="http://schemas.microsoft.com/office/drawing/2014/main" id="{B2802674-0BE3-4856-940F-27DC369BDC9F}"/>
                </a:ext>
              </a:extLst>
            </p:cNvPr>
            <p:cNvSpPr/>
            <p:nvPr/>
          </p:nvSpPr>
          <p:spPr>
            <a:xfrm>
              <a:off x="4526840" y="3053446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空心弧 88">
              <a:extLst>
                <a:ext uri="{FF2B5EF4-FFF2-40B4-BE49-F238E27FC236}">
                  <a16:creationId xmlns:a16="http://schemas.microsoft.com/office/drawing/2014/main" id="{5F2920A1-CF39-4565-9985-DD0A4CE512AB}"/>
                </a:ext>
              </a:extLst>
            </p:cNvPr>
            <p:cNvSpPr/>
            <p:nvPr/>
          </p:nvSpPr>
          <p:spPr>
            <a:xfrm rot="16200000">
              <a:off x="4462873" y="305344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文本框 89">
              <a:extLst>
                <a:ext uri="{FF2B5EF4-FFF2-40B4-BE49-F238E27FC236}">
                  <a16:creationId xmlns:a16="http://schemas.microsoft.com/office/drawing/2014/main" id="{93764B33-09C4-4741-A24F-A3A98CDF671C}"/>
                </a:ext>
              </a:extLst>
            </p:cNvPr>
            <p:cNvSpPr txBox="1"/>
            <p:nvPr/>
          </p:nvSpPr>
          <p:spPr>
            <a:xfrm>
              <a:off x="4868118" y="4870872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4885BBCE-FF69-4325-857C-5A780E3424F4}"/>
                </a:ext>
              </a:extLst>
            </p:cNvPr>
            <p:cNvSpPr txBox="1"/>
            <p:nvPr/>
          </p:nvSpPr>
          <p:spPr>
            <a:xfrm>
              <a:off x="6417805" y="2800311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文本框 91">
              <a:extLst>
                <a:ext uri="{FF2B5EF4-FFF2-40B4-BE49-F238E27FC236}">
                  <a16:creationId xmlns:a16="http://schemas.microsoft.com/office/drawing/2014/main" id="{45C811AB-40BE-4326-8D48-5F07F60486C3}"/>
                </a:ext>
              </a:extLst>
            </p:cNvPr>
            <p:cNvSpPr txBox="1"/>
            <p:nvPr/>
          </p:nvSpPr>
          <p:spPr>
            <a:xfrm>
              <a:off x="7280358" y="3740410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空心弧 92">
              <a:extLst>
                <a:ext uri="{FF2B5EF4-FFF2-40B4-BE49-F238E27FC236}">
                  <a16:creationId xmlns:a16="http://schemas.microsoft.com/office/drawing/2014/main" id="{87221440-4325-4D38-9536-F98A3783AB96}"/>
                </a:ext>
              </a:extLst>
            </p:cNvPr>
            <p:cNvSpPr/>
            <p:nvPr/>
          </p:nvSpPr>
          <p:spPr>
            <a:xfrm rot="5724636">
              <a:off x="4605799" y="3078810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4" name="直接连接符 93">
              <a:extLst>
                <a:ext uri="{FF2B5EF4-FFF2-40B4-BE49-F238E27FC236}">
                  <a16:creationId xmlns:a16="http://schemas.microsoft.com/office/drawing/2014/main" id="{EEB91DE9-0F11-4A38-A849-BC0AB569193F}"/>
                </a:ext>
              </a:extLst>
            </p:cNvPr>
            <p:cNvCxnSpPr>
              <a:cxnSpLocks/>
              <a:stCxn id="93" idx="0"/>
            </p:cNvCxnSpPr>
            <p:nvPr/>
          </p:nvCxnSpPr>
          <p:spPr>
            <a:xfrm flipV="1">
              <a:off x="6367262" y="2922855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>
              <a:extLst>
                <a:ext uri="{FF2B5EF4-FFF2-40B4-BE49-F238E27FC236}">
                  <a16:creationId xmlns:a16="http://schemas.microsoft.com/office/drawing/2014/main" id="{4EC134E4-6D1E-4826-B6E8-242EF011C7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0673" y="3842286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文本框 95">
              <a:extLst>
                <a:ext uri="{FF2B5EF4-FFF2-40B4-BE49-F238E27FC236}">
                  <a16:creationId xmlns:a16="http://schemas.microsoft.com/office/drawing/2014/main" id="{567831D4-2F19-4160-814D-6B59ECD1D301}"/>
                </a:ext>
              </a:extLst>
            </p:cNvPr>
            <p:cNvSpPr txBox="1"/>
            <p:nvPr/>
          </p:nvSpPr>
          <p:spPr>
            <a:xfrm>
              <a:off x="6861838" y="3235821"/>
              <a:ext cx="1499733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Prrn-aadA-TrbcL</a:t>
              </a:r>
            </a:p>
          </p:txBody>
        </p:sp>
        <p:sp>
          <p:nvSpPr>
            <p:cNvPr id="97" name="文本框 96">
              <a:extLst>
                <a:ext uri="{FF2B5EF4-FFF2-40B4-BE49-F238E27FC236}">
                  <a16:creationId xmlns:a16="http://schemas.microsoft.com/office/drawing/2014/main" id="{61852358-7B7E-4AC6-A653-C78E99009D0F}"/>
                </a:ext>
              </a:extLst>
            </p:cNvPr>
            <p:cNvSpPr txBox="1"/>
            <p:nvPr/>
          </p:nvSpPr>
          <p:spPr>
            <a:xfrm>
              <a:off x="5386262" y="4128779"/>
              <a:ext cx="981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pBtEa2</a:t>
              </a:r>
              <a:endParaRPr lang="en-US" altLang="zh-CN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空心弧 97">
              <a:extLst>
                <a:ext uri="{FF2B5EF4-FFF2-40B4-BE49-F238E27FC236}">
                  <a16:creationId xmlns:a16="http://schemas.microsoft.com/office/drawing/2014/main" id="{EDF5C5FA-6885-4659-AD2F-B157C5822408}"/>
                </a:ext>
              </a:extLst>
            </p:cNvPr>
            <p:cNvSpPr/>
            <p:nvPr/>
          </p:nvSpPr>
          <p:spPr>
            <a:xfrm rot="2140565">
              <a:off x="4529989" y="30234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9" name="直接连接符 98">
              <a:extLst>
                <a:ext uri="{FF2B5EF4-FFF2-40B4-BE49-F238E27FC236}">
                  <a16:creationId xmlns:a16="http://schemas.microsoft.com/office/drawing/2014/main" id="{0B595FCE-69E2-45A0-AD20-D6F54AF3C09F}"/>
                </a:ext>
              </a:extLst>
            </p:cNvPr>
            <p:cNvCxnSpPr>
              <a:stCxn id="98" idx="0"/>
            </p:cNvCxnSpPr>
            <p:nvPr/>
          </p:nvCxnSpPr>
          <p:spPr>
            <a:xfrm flipH="1" flipV="1">
              <a:off x="4868118" y="3070422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>
              <a:extLst>
                <a:ext uri="{FF2B5EF4-FFF2-40B4-BE49-F238E27FC236}">
                  <a16:creationId xmlns:a16="http://schemas.microsoft.com/office/drawing/2014/main" id="{3CD9FB79-0837-4193-898C-433E0A43D0CB}"/>
                </a:ext>
              </a:extLst>
            </p:cNvPr>
            <p:cNvCxnSpPr>
              <a:stCxn id="98" idx="1"/>
            </p:cNvCxnSpPr>
            <p:nvPr/>
          </p:nvCxnSpPr>
          <p:spPr>
            <a:xfrm flipV="1">
              <a:off x="6068509" y="2789694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文本框 100">
              <a:extLst>
                <a:ext uri="{FF2B5EF4-FFF2-40B4-BE49-F238E27FC236}">
                  <a16:creationId xmlns:a16="http://schemas.microsoft.com/office/drawing/2014/main" id="{B4F17F11-8FD8-4248-B40B-E0C9FAD29A0A}"/>
                </a:ext>
              </a:extLst>
            </p:cNvPr>
            <p:cNvSpPr txBox="1"/>
            <p:nvPr/>
          </p:nvSpPr>
          <p:spPr>
            <a:xfrm>
              <a:off x="4408337" y="285514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文本框 101">
              <a:extLst>
                <a:ext uri="{FF2B5EF4-FFF2-40B4-BE49-F238E27FC236}">
                  <a16:creationId xmlns:a16="http://schemas.microsoft.com/office/drawing/2014/main" id="{CC765EEF-FC48-4E09-9416-B2B4F4A6639B}"/>
                </a:ext>
              </a:extLst>
            </p:cNvPr>
            <p:cNvSpPr txBox="1"/>
            <p:nvPr/>
          </p:nvSpPr>
          <p:spPr>
            <a:xfrm>
              <a:off x="6068014" y="253482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3" name="直接连接符 102">
              <a:extLst>
                <a:ext uri="{FF2B5EF4-FFF2-40B4-BE49-F238E27FC236}">
                  <a16:creationId xmlns:a16="http://schemas.microsoft.com/office/drawing/2014/main" id="{6912602E-0D00-4551-BF02-541A7C98A4AD}"/>
                </a:ext>
              </a:extLst>
            </p:cNvPr>
            <p:cNvCxnSpPr/>
            <p:nvPr/>
          </p:nvCxnSpPr>
          <p:spPr>
            <a:xfrm flipV="1">
              <a:off x="5455840" y="2502999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93AF0A8A-EFA6-4CB4-BB9A-159D0DCB40F7}"/>
                </a:ext>
              </a:extLst>
            </p:cNvPr>
            <p:cNvSpPr txBox="1"/>
            <p:nvPr/>
          </p:nvSpPr>
          <p:spPr>
            <a:xfrm>
              <a:off x="5536544" y="2255293"/>
              <a:ext cx="1780533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</a:t>
              </a:r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-EGFP-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TrbcL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椭圆 104">
              <a:extLst>
                <a:ext uri="{FF2B5EF4-FFF2-40B4-BE49-F238E27FC236}">
                  <a16:creationId xmlns:a16="http://schemas.microsoft.com/office/drawing/2014/main" id="{66A64CD2-8573-4733-9DEE-8391596D7374}"/>
                </a:ext>
              </a:extLst>
            </p:cNvPr>
            <p:cNvSpPr/>
            <p:nvPr/>
          </p:nvSpPr>
          <p:spPr>
            <a:xfrm>
              <a:off x="8354142" y="3053446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空心弧 105">
              <a:extLst>
                <a:ext uri="{FF2B5EF4-FFF2-40B4-BE49-F238E27FC236}">
                  <a16:creationId xmlns:a16="http://schemas.microsoft.com/office/drawing/2014/main" id="{982B488B-BBF5-4E8E-97A0-C6A57EFF2F3F}"/>
                </a:ext>
              </a:extLst>
            </p:cNvPr>
            <p:cNvSpPr/>
            <p:nvPr/>
          </p:nvSpPr>
          <p:spPr>
            <a:xfrm rot="16200000">
              <a:off x="8290175" y="305344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文本框 106">
              <a:extLst>
                <a:ext uri="{FF2B5EF4-FFF2-40B4-BE49-F238E27FC236}">
                  <a16:creationId xmlns:a16="http://schemas.microsoft.com/office/drawing/2014/main" id="{18882DDB-A9BD-47C6-BDF7-03AE9369EAE9}"/>
                </a:ext>
              </a:extLst>
            </p:cNvPr>
            <p:cNvSpPr txBox="1"/>
            <p:nvPr/>
          </p:nvSpPr>
          <p:spPr>
            <a:xfrm>
              <a:off x="8695420" y="4870872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15A8C7F3-C5AD-487E-ABD1-61C69BCBC106}"/>
                </a:ext>
              </a:extLst>
            </p:cNvPr>
            <p:cNvSpPr txBox="1"/>
            <p:nvPr/>
          </p:nvSpPr>
          <p:spPr>
            <a:xfrm>
              <a:off x="10245107" y="2800311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文本框 108">
              <a:extLst>
                <a:ext uri="{FF2B5EF4-FFF2-40B4-BE49-F238E27FC236}">
                  <a16:creationId xmlns:a16="http://schemas.microsoft.com/office/drawing/2014/main" id="{C1293C13-4D16-4906-B104-30D6492F7D16}"/>
                </a:ext>
              </a:extLst>
            </p:cNvPr>
            <p:cNvSpPr txBox="1"/>
            <p:nvPr/>
          </p:nvSpPr>
          <p:spPr>
            <a:xfrm>
              <a:off x="11107660" y="3740410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空心弧 109">
              <a:extLst>
                <a:ext uri="{FF2B5EF4-FFF2-40B4-BE49-F238E27FC236}">
                  <a16:creationId xmlns:a16="http://schemas.microsoft.com/office/drawing/2014/main" id="{2EF23E31-ACAD-4D77-893D-295F3001B750}"/>
                </a:ext>
              </a:extLst>
            </p:cNvPr>
            <p:cNvSpPr/>
            <p:nvPr/>
          </p:nvSpPr>
          <p:spPr>
            <a:xfrm rot="5724636">
              <a:off x="8433101" y="3078810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1" name="直接连接符 110">
              <a:extLst>
                <a:ext uri="{FF2B5EF4-FFF2-40B4-BE49-F238E27FC236}">
                  <a16:creationId xmlns:a16="http://schemas.microsoft.com/office/drawing/2014/main" id="{C2206378-7A7D-49A3-B71C-B8DF94CDB27D}"/>
                </a:ext>
              </a:extLst>
            </p:cNvPr>
            <p:cNvCxnSpPr>
              <a:cxnSpLocks/>
              <a:stCxn id="110" idx="0"/>
            </p:cNvCxnSpPr>
            <p:nvPr/>
          </p:nvCxnSpPr>
          <p:spPr>
            <a:xfrm flipV="1">
              <a:off x="10194564" y="2922855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>
              <a:extLst>
                <a:ext uri="{FF2B5EF4-FFF2-40B4-BE49-F238E27FC236}">
                  <a16:creationId xmlns:a16="http://schemas.microsoft.com/office/drawing/2014/main" id="{0A0738C8-A5E2-4039-A78A-F1D8C6050D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47975" y="3842286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文本框 112">
              <a:extLst>
                <a:ext uri="{FF2B5EF4-FFF2-40B4-BE49-F238E27FC236}">
                  <a16:creationId xmlns:a16="http://schemas.microsoft.com/office/drawing/2014/main" id="{FF46C2F6-0F4F-40BD-88B4-903F728B97E5}"/>
                </a:ext>
              </a:extLst>
            </p:cNvPr>
            <p:cNvSpPr txBox="1"/>
            <p:nvPr/>
          </p:nvSpPr>
          <p:spPr>
            <a:xfrm>
              <a:off x="10657681" y="3235821"/>
              <a:ext cx="1649784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Prrn-aadA-Trps16</a:t>
              </a:r>
            </a:p>
          </p:txBody>
        </p:sp>
        <p:sp>
          <p:nvSpPr>
            <p:cNvPr id="114" name="文本框 113">
              <a:extLst>
                <a:ext uri="{FF2B5EF4-FFF2-40B4-BE49-F238E27FC236}">
                  <a16:creationId xmlns:a16="http://schemas.microsoft.com/office/drawing/2014/main" id="{679E32C7-634B-4057-BA9B-2C04E020FF41}"/>
                </a:ext>
              </a:extLst>
            </p:cNvPr>
            <p:cNvSpPr txBox="1"/>
            <p:nvPr/>
          </p:nvSpPr>
          <p:spPr>
            <a:xfrm>
              <a:off x="9199659" y="4128779"/>
              <a:ext cx="9558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pBtEa3</a:t>
              </a:r>
              <a:endParaRPr lang="en-US" altLang="zh-CN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空心弧 114">
              <a:extLst>
                <a:ext uri="{FF2B5EF4-FFF2-40B4-BE49-F238E27FC236}">
                  <a16:creationId xmlns:a16="http://schemas.microsoft.com/office/drawing/2014/main" id="{6263C3B3-ECFC-4ED3-821C-C3074B04AAA0}"/>
                </a:ext>
              </a:extLst>
            </p:cNvPr>
            <p:cNvSpPr/>
            <p:nvPr/>
          </p:nvSpPr>
          <p:spPr>
            <a:xfrm rot="2140565">
              <a:off x="8357291" y="30234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6" name="直接连接符 115">
              <a:extLst>
                <a:ext uri="{FF2B5EF4-FFF2-40B4-BE49-F238E27FC236}">
                  <a16:creationId xmlns:a16="http://schemas.microsoft.com/office/drawing/2014/main" id="{40383F8E-CCC3-407D-98B1-545603DFF82D}"/>
                </a:ext>
              </a:extLst>
            </p:cNvPr>
            <p:cNvCxnSpPr>
              <a:stCxn id="115" idx="0"/>
            </p:cNvCxnSpPr>
            <p:nvPr/>
          </p:nvCxnSpPr>
          <p:spPr>
            <a:xfrm flipH="1" flipV="1">
              <a:off x="8695420" y="3070422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>
              <a:extLst>
                <a:ext uri="{FF2B5EF4-FFF2-40B4-BE49-F238E27FC236}">
                  <a16:creationId xmlns:a16="http://schemas.microsoft.com/office/drawing/2014/main" id="{7B00099C-D8F8-455E-B8F5-21B2B00DEDD3}"/>
                </a:ext>
              </a:extLst>
            </p:cNvPr>
            <p:cNvCxnSpPr>
              <a:stCxn id="115" idx="1"/>
            </p:cNvCxnSpPr>
            <p:nvPr/>
          </p:nvCxnSpPr>
          <p:spPr>
            <a:xfrm flipV="1">
              <a:off x="9895811" y="2789694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文本框 117">
              <a:extLst>
                <a:ext uri="{FF2B5EF4-FFF2-40B4-BE49-F238E27FC236}">
                  <a16:creationId xmlns:a16="http://schemas.microsoft.com/office/drawing/2014/main" id="{D3A60F5A-562F-4F69-AD06-30C67ACDBD62}"/>
                </a:ext>
              </a:extLst>
            </p:cNvPr>
            <p:cNvSpPr txBox="1"/>
            <p:nvPr/>
          </p:nvSpPr>
          <p:spPr>
            <a:xfrm>
              <a:off x="8235639" y="285514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文本框 118">
              <a:extLst>
                <a:ext uri="{FF2B5EF4-FFF2-40B4-BE49-F238E27FC236}">
                  <a16:creationId xmlns:a16="http://schemas.microsoft.com/office/drawing/2014/main" id="{AC975581-5BED-428F-B099-FBA11342A79E}"/>
                </a:ext>
              </a:extLst>
            </p:cNvPr>
            <p:cNvSpPr txBox="1"/>
            <p:nvPr/>
          </p:nvSpPr>
          <p:spPr>
            <a:xfrm>
              <a:off x="9895316" y="253482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0" name="直接连接符 119">
              <a:extLst>
                <a:ext uri="{FF2B5EF4-FFF2-40B4-BE49-F238E27FC236}">
                  <a16:creationId xmlns:a16="http://schemas.microsoft.com/office/drawing/2014/main" id="{C04E049F-7CE7-4939-96A9-21D36898ED11}"/>
                </a:ext>
              </a:extLst>
            </p:cNvPr>
            <p:cNvCxnSpPr/>
            <p:nvPr/>
          </p:nvCxnSpPr>
          <p:spPr>
            <a:xfrm flipV="1">
              <a:off x="9283142" y="2502999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文本框 120">
              <a:extLst>
                <a:ext uri="{FF2B5EF4-FFF2-40B4-BE49-F238E27FC236}">
                  <a16:creationId xmlns:a16="http://schemas.microsoft.com/office/drawing/2014/main" id="{5975CA34-095A-40E1-9C5D-EFB4EA526921}"/>
                </a:ext>
              </a:extLst>
            </p:cNvPr>
            <p:cNvSpPr txBox="1"/>
            <p:nvPr/>
          </p:nvSpPr>
          <p:spPr>
            <a:xfrm>
              <a:off x="9363846" y="2255293"/>
              <a:ext cx="1780533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Prrn-EGFP-Trps16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2" name="直接连接符 121">
              <a:extLst>
                <a:ext uri="{FF2B5EF4-FFF2-40B4-BE49-F238E27FC236}">
                  <a16:creationId xmlns:a16="http://schemas.microsoft.com/office/drawing/2014/main" id="{C273108C-58A3-402D-BA7B-C55945A8C54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8764" y="3272267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文本框 122">
              <a:extLst>
                <a:ext uri="{FF2B5EF4-FFF2-40B4-BE49-F238E27FC236}">
                  <a16:creationId xmlns:a16="http://schemas.microsoft.com/office/drawing/2014/main" id="{D06CE1D3-7436-4154-A090-0A726C176F8C}"/>
                </a:ext>
              </a:extLst>
            </p:cNvPr>
            <p:cNvSpPr txBox="1"/>
            <p:nvPr/>
          </p:nvSpPr>
          <p:spPr>
            <a:xfrm>
              <a:off x="219617" y="3056994"/>
              <a:ext cx="6848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4" name="直接连接符 123">
              <a:extLst>
                <a:ext uri="{FF2B5EF4-FFF2-40B4-BE49-F238E27FC236}">
                  <a16:creationId xmlns:a16="http://schemas.microsoft.com/office/drawing/2014/main" id="{7F852752-EF4B-4DB0-865B-4687BE6D6A7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313" y="3268227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文本框 124">
              <a:extLst>
                <a:ext uri="{FF2B5EF4-FFF2-40B4-BE49-F238E27FC236}">
                  <a16:creationId xmlns:a16="http://schemas.microsoft.com/office/drawing/2014/main" id="{688F1A6E-9106-44BD-920B-BE1BA7D0EBB5}"/>
                </a:ext>
              </a:extLst>
            </p:cNvPr>
            <p:cNvSpPr txBox="1"/>
            <p:nvPr/>
          </p:nvSpPr>
          <p:spPr>
            <a:xfrm>
              <a:off x="4122166" y="3052954"/>
              <a:ext cx="6455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6" name="直接连接符 125">
              <a:extLst>
                <a:ext uri="{FF2B5EF4-FFF2-40B4-BE49-F238E27FC236}">
                  <a16:creationId xmlns:a16="http://schemas.microsoft.com/office/drawing/2014/main" id="{822C0DD5-F11E-42B8-89F3-4809929FD45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77037" y="3267367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文本框 126">
              <a:extLst>
                <a:ext uri="{FF2B5EF4-FFF2-40B4-BE49-F238E27FC236}">
                  <a16:creationId xmlns:a16="http://schemas.microsoft.com/office/drawing/2014/main" id="{E42DD40B-FAC0-4298-84F0-FB6FD44D8224}"/>
                </a:ext>
              </a:extLst>
            </p:cNvPr>
            <p:cNvSpPr txBox="1"/>
            <p:nvPr/>
          </p:nvSpPr>
          <p:spPr>
            <a:xfrm>
              <a:off x="7917890" y="3052094"/>
              <a:ext cx="613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空心弧 127">
              <a:extLst>
                <a:ext uri="{FF2B5EF4-FFF2-40B4-BE49-F238E27FC236}">
                  <a16:creationId xmlns:a16="http://schemas.microsoft.com/office/drawing/2014/main" id="{ECA5E262-E40E-4874-BCD0-14E54F9A1631}"/>
                </a:ext>
              </a:extLst>
            </p:cNvPr>
            <p:cNvSpPr/>
            <p:nvPr/>
          </p:nvSpPr>
          <p:spPr>
            <a:xfrm rot="20164750">
              <a:off x="4459842" y="3012898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9" name="直接连接符 128">
              <a:extLst>
                <a:ext uri="{FF2B5EF4-FFF2-40B4-BE49-F238E27FC236}">
                  <a16:creationId xmlns:a16="http://schemas.microsoft.com/office/drawing/2014/main" id="{9009E1F0-E844-4CC6-BA20-D11FE4B5B0FA}"/>
                </a:ext>
              </a:extLst>
            </p:cNvPr>
            <p:cNvCxnSpPr>
              <a:stCxn id="128" idx="0"/>
            </p:cNvCxnSpPr>
            <p:nvPr/>
          </p:nvCxnSpPr>
          <p:spPr>
            <a:xfrm flipH="1">
              <a:off x="4230255" y="4437288"/>
              <a:ext cx="288305" cy="608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文本框 129">
              <a:extLst>
                <a:ext uri="{FF2B5EF4-FFF2-40B4-BE49-F238E27FC236}">
                  <a16:creationId xmlns:a16="http://schemas.microsoft.com/office/drawing/2014/main" id="{94EB730B-E186-42D4-981C-194080240C55}"/>
                </a:ext>
              </a:extLst>
            </p:cNvPr>
            <p:cNvSpPr txBox="1"/>
            <p:nvPr/>
          </p:nvSpPr>
          <p:spPr>
            <a:xfrm>
              <a:off x="3691048" y="4437247"/>
              <a:ext cx="6612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空心弧 130">
              <a:extLst>
                <a:ext uri="{FF2B5EF4-FFF2-40B4-BE49-F238E27FC236}">
                  <a16:creationId xmlns:a16="http://schemas.microsoft.com/office/drawing/2014/main" id="{326EBDC6-13B6-440D-9AE8-1E126824C703}"/>
                </a:ext>
              </a:extLst>
            </p:cNvPr>
            <p:cNvSpPr/>
            <p:nvPr/>
          </p:nvSpPr>
          <p:spPr>
            <a:xfrm rot="20164750">
              <a:off x="603741" y="3060355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2" name="直接连接符 131">
              <a:extLst>
                <a:ext uri="{FF2B5EF4-FFF2-40B4-BE49-F238E27FC236}">
                  <a16:creationId xmlns:a16="http://schemas.microsoft.com/office/drawing/2014/main" id="{A8DDEF5C-CD66-4A2D-9A02-326F8D1E1E53}"/>
                </a:ext>
              </a:extLst>
            </p:cNvPr>
            <p:cNvCxnSpPr/>
            <p:nvPr/>
          </p:nvCxnSpPr>
          <p:spPr>
            <a:xfrm flipH="1">
              <a:off x="411147" y="4483468"/>
              <a:ext cx="288305" cy="608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文本框 132">
              <a:extLst>
                <a:ext uri="{FF2B5EF4-FFF2-40B4-BE49-F238E27FC236}">
                  <a16:creationId xmlns:a16="http://schemas.microsoft.com/office/drawing/2014/main" id="{2926E842-407B-445A-BD1F-88296DC22EFD}"/>
                </a:ext>
              </a:extLst>
            </p:cNvPr>
            <p:cNvSpPr txBox="1"/>
            <p:nvPr/>
          </p:nvSpPr>
          <p:spPr>
            <a:xfrm>
              <a:off x="-109588" y="4483427"/>
              <a:ext cx="6727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文本框 133">
              <a:extLst>
                <a:ext uri="{FF2B5EF4-FFF2-40B4-BE49-F238E27FC236}">
                  <a16:creationId xmlns:a16="http://schemas.microsoft.com/office/drawing/2014/main" id="{D5F56378-EB47-4A1F-8577-00A443D4A2DE}"/>
                </a:ext>
              </a:extLst>
            </p:cNvPr>
            <p:cNvSpPr txBox="1"/>
            <p:nvPr/>
          </p:nvSpPr>
          <p:spPr>
            <a:xfrm>
              <a:off x="742134" y="3756391"/>
              <a:ext cx="776492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trnI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文本框 134">
              <a:extLst>
                <a:ext uri="{FF2B5EF4-FFF2-40B4-BE49-F238E27FC236}">
                  <a16:creationId xmlns:a16="http://schemas.microsoft.com/office/drawing/2014/main" id="{FC81FCE9-B48B-4FEE-ACE2-1FB030E6DE65}"/>
                </a:ext>
              </a:extLst>
            </p:cNvPr>
            <p:cNvSpPr txBox="1"/>
            <p:nvPr/>
          </p:nvSpPr>
          <p:spPr>
            <a:xfrm>
              <a:off x="4575278" y="3756391"/>
              <a:ext cx="776492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trnI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空心弧 135">
              <a:extLst>
                <a:ext uri="{FF2B5EF4-FFF2-40B4-BE49-F238E27FC236}">
                  <a16:creationId xmlns:a16="http://schemas.microsoft.com/office/drawing/2014/main" id="{5D236CD6-E3BD-4907-B0B0-352B770C5132}"/>
                </a:ext>
              </a:extLst>
            </p:cNvPr>
            <p:cNvSpPr/>
            <p:nvPr/>
          </p:nvSpPr>
          <p:spPr>
            <a:xfrm rot="20164750">
              <a:off x="8277093" y="30234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7" name="直接连接符 136">
              <a:extLst>
                <a:ext uri="{FF2B5EF4-FFF2-40B4-BE49-F238E27FC236}">
                  <a16:creationId xmlns:a16="http://schemas.microsoft.com/office/drawing/2014/main" id="{8E7A11A9-FCF9-4F11-B993-B0D0917F7DEB}"/>
                </a:ext>
              </a:extLst>
            </p:cNvPr>
            <p:cNvCxnSpPr/>
            <p:nvPr/>
          </p:nvCxnSpPr>
          <p:spPr>
            <a:xfrm flipH="1">
              <a:off x="8086410" y="4430087"/>
              <a:ext cx="288305" cy="608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文本框 137">
              <a:extLst>
                <a:ext uri="{FF2B5EF4-FFF2-40B4-BE49-F238E27FC236}">
                  <a16:creationId xmlns:a16="http://schemas.microsoft.com/office/drawing/2014/main" id="{98DFA6F0-78E8-43F9-A842-4717A11775B4}"/>
                </a:ext>
              </a:extLst>
            </p:cNvPr>
            <p:cNvSpPr txBox="1"/>
            <p:nvPr/>
          </p:nvSpPr>
          <p:spPr>
            <a:xfrm>
              <a:off x="7547203" y="4430046"/>
              <a:ext cx="68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文本框 138">
              <a:extLst>
                <a:ext uri="{FF2B5EF4-FFF2-40B4-BE49-F238E27FC236}">
                  <a16:creationId xmlns:a16="http://schemas.microsoft.com/office/drawing/2014/main" id="{7A8B868C-55DE-40A5-93DE-E7D2C3897763}"/>
                </a:ext>
              </a:extLst>
            </p:cNvPr>
            <p:cNvSpPr txBox="1"/>
            <p:nvPr/>
          </p:nvSpPr>
          <p:spPr>
            <a:xfrm>
              <a:off x="8416151" y="3756391"/>
              <a:ext cx="776492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trnI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0" name="直接箭头连接符 139">
              <a:extLst>
                <a:ext uri="{FF2B5EF4-FFF2-40B4-BE49-F238E27FC236}">
                  <a16:creationId xmlns:a16="http://schemas.microsoft.com/office/drawing/2014/main" id="{AB87CA84-42A8-4CBD-A127-23D7C3D932D8}"/>
                </a:ext>
              </a:extLst>
            </p:cNvPr>
            <p:cNvCxnSpPr>
              <a:cxnSpLocks/>
            </p:cNvCxnSpPr>
            <p:nvPr/>
          </p:nvCxnSpPr>
          <p:spPr>
            <a:xfrm>
              <a:off x="2055051" y="1274624"/>
              <a:ext cx="0" cy="66071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直接箭头连接符 140">
              <a:extLst>
                <a:ext uri="{FF2B5EF4-FFF2-40B4-BE49-F238E27FC236}">
                  <a16:creationId xmlns:a16="http://schemas.microsoft.com/office/drawing/2014/main" id="{399AA46B-040B-4DC7-BA61-EAE862A0E507}"/>
                </a:ext>
              </a:extLst>
            </p:cNvPr>
            <p:cNvCxnSpPr>
              <a:cxnSpLocks/>
            </p:cNvCxnSpPr>
            <p:nvPr/>
          </p:nvCxnSpPr>
          <p:spPr>
            <a:xfrm>
              <a:off x="5777012" y="1274624"/>
              <a:ext cx="0" cy="66071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直接箭头连接符 141">
              <a:extLst>
                <a:ext uri="{FF2B5EF4-FFF2-40B4-BE49-F238E27FC236}">
                  <a16:creationId xmlns:a16="http://schemas.microsoft.com/office/drawing/2014/main" id="{8F255265-64E1-4A8D-8084-FE728ADCC8CF}"/>
                </a:ext>
              </a:extLst>
            </p:cNvPr>
            <p:cNvCxnSpPr>
              <a:cxnSpLocks/>
            </p:cNvCxnSpPr>
            <p:nvPr/>
          </p:nvCxnSpPr>
          <p:spPr>
            <a:xfrm>
              <a:off x="9480181" y="1274624"/>
              <a:ext cx="0" cy="66071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17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3F9943EF-8BAB-4E6C-A3E3-B0538F52FFE6}"/>
              </a:ext>
            </a:extLst>
          </p:cNvPr>
          <p:cNvGrpSpPr/>
          <p:nvPr/>
        </p:nvGrpSpPr>
        <p:grpSpPr>
          <a:xfrm>
            <a:off x="-265445" y="3206628"/>
            <a:ext cx="12417053" cy="5495313"/>
            <a:chOff x="-109588" y="141298"/>
            <a:chExt cx="12417053" cy="5495313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CC3B949B-C33B-483C-8498-FF361663CF75}"/>
                </a:ext>
              </a:extLst>
            </p:cNvPr>
            <p:cNvSpPr/>
            <p:nvPr/>
          </p:nvSpPr>
          <p:spPr>
            <a:xfrm>
              <a:off x="663615" y="3053447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空心弧 3">
              <a:extLst>
                <a:ext uri="{FF2B5EF4-FFF2-40B4-BE49-F238E27FC236}">
                  <a16:creationId xmlns:a16="http://schemas.microsoft.com/office/drawing/2014/main" id="{DD594BB4-259D-4087-9135-9780805CD841}"/>
                </a:ext>
              </a:extLst>
            </p:cNvPr>
            <p:cNvSpPr/>
            <p:nvPr/>
          </p:nvSpPr>
          <p:spPr>
            <a:xfrm rot="16200000">
              <a:off x="599648" y="3053447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83D911D-68AA-4A5E-89E4-5CBB1F8D56FE}"/>
                </a:ext>
              </a:extLst>
            </p:cNvPr>
            <p:cNvSpPr txBox="1"/>
            <p:nvPr/>
          </p:nvSpPr>
          <p:spPr>
            <a:xfrm>
              <a:off x="1004893" y="4870873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A416F95-30BF-448F-8916-4B4417EF60E9}"/>
                </a:ext>
              </a:extLst>
            </p:cNvPr>
            <p:cNvSpPr txBox="1"/>
            <p:nvPr/>
          </p:nvSpPr>
          <p:spPr>
            <a:xfrm>
              <a:off x="2554580" y="2800312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18D52559-CE7E-4F59-A3E1-210BD66E14B7}"/>
                </a:ext>
              </a:extLst>
            </p:cNvPr>
            <p:cNvSpPr txBox="1"/>
            <p:nvPr/>
          </p:nvSpPr>
          <p:spPr>
            <a:xfrm>
              <a:off x="3417133" y="3740411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空心弧 7">
              <a:extLst>
                <a:ext uri="{FF2B5EF4-FFF2-40B4-BE49-F238E27FC236}">
                  <a16:creationId xmlns:a16="http://schemas.microsoft.com/office/drawing/2014/main" id="{4722B927-0713-4E10-AE1B-3F1FE755117D}"/>
                </a:ext>
              </a:extLst>
            </p:cNvPr>
            <p:cNvSpPr/>
            <p:nvPr/>
          </p:nvSpPr>
          <p:spPr>
            <a:xfrm rot="5724636">
              <a:off x="742574" y="30788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9C70F67D-C81E-4CFD-AE7A-2F56A5F85649}"/>
                </a:ext>
              </a:extLst>
            </p:cNvPr>
            <p:cNvCxnSpPr>
              <a:cxnSpLocks/>
              <a:stCxn id="8" idx="0"/>
            </p:cNvCxnSpPr>
            <p:nvPr/>
          </p:nvCxnSpPr>
          <p:spPr>
            <a:xfrm flipV="1">
              <a:off x="2504037" y="2922856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675A7927-8567-4D52-B117-B863920A81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7448" y="3842287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1881316A-0290-45DE-8F56-A522189EF926}"/>
                </a:ext>
              </a:extLst>
            </p:cNvPr>
            <p:cNvSpPr txBox="1"/>
            <p:nvPr/>
          </p:nvSpPr>
          <p:spPr>
            <a:xfrm>
              <a:off x="2943490" y="3235821"/>
              <a:ext cx="1759393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PpsbA-aadA-TpsbA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D1176A2F-307D-424F-B7EF-79A5B1402594}"/>
                </a:ext>
              </a:extLst>
            </p:cNvPr>
            <p:cNvSpPr txBox="1"/>
            <p:nvPr/>
          </p:nvSpPr>
          <p:spPr>
            <a:xfrm>
              <a:off x="1521015" y="4122340"/>
              <a:ext cx="102803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pBtEa1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空心弧 12">
              <a:extLst>
                <a:ext uri="{FF2B5EF4-FFF2-40B4-BE49-F238E27FC236}">
                  <a16:creationId xmlns:a16="http://schemas.microsoft.com/office/drawing/2014/main" id="{0754AF92-5249-41BD-8B11-B85A1307E6B1}"/>
                </a:ext>
              </a:extLst>
            </p:cNvPr>
            <p:cNvSpPr/>
            <p:nvPr/>
          </p:nvSpPr>
          <p:spPr>
            <a:xfrm rot="2140565">
              <a:off x="666764" y="3023412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8EE9FA9F-4805-472E-B8C7-393A08051CBD}"/>
                </a:ext>
              </a:extLst>
            </p:cNvPr>
            <p:cNvCxnSpPr>
              <a:cxnSpLocks/>
              <a:stCxn id="13" idx="0"/>
            </p:cNvCxnSpPr>
            <p:nvPr/>
          </p:nvCxnSpPr>
          <p:spPr>
            <a:xfrm flipH="1" flipV="1">
              <a:off x="1004893" y="3070423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91B58FBA-FF08-48DD-A797-B1FE498FF8ED}"/>
                </a:ext>
              </a:extLst>
            </p:cNvPr>
            <p:cNvCxnSpPr>
              <a:cxnSpLocks/>
              <a:stCxn id="13" idx="1"/>
            </p:cNvCxnSpPr>
            <p:nvPr/>
          </p:nvCxnSpPr>
          <p:spPr>
            <a:xfrm flipV="1">
              <a:off x="2205284" y="2789695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89099D55-DD2F-419D-BFEA-F8031C83D9F1}"/>
                </a:ext>
              </a:extLst>
            </p:cNvPr>
            <p:cNvSpPr txBox="1"/>
            <p:nvPr/>
          </p:nvSpPr>
          <p:spPr>
            <a:xfrm>
              <a:off x="545112" y="2855150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3905C68-5D82-4309-B009-CC8FA7D62BDD}"/>
                </a:ext>
              </a:extLst>
            </p:cNvPr>
            <p:cNvSpPr txBox="1"/>
            <p:nvPr/>
          </p:nvSpPr>
          <p:spPr>
            <a:xfrm>
              <a:off x="2204789" y="2534830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E73580B4-EFAE-46C3-85C3-BFE1684068A9}"/>
                </a:ext>
              </a:extLst>
            </p:cNvPr>
            <p:cNvCxnSpPr/>
            <p:nvPr/>
          </p:nvCxnSpPr>
          <p:spPr>
            <a:xfrm flipV="1">
              <a:off x="1592615" y="2503000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6C38FE53-A859-49DC-9C35-DB3EE70B928D}"/>
                </a:ext>
              </a:extLst>
            </p:cNvPr>
            <p:cNvSpPr txBox="1"/>
            <p:nvPr/>
          </p:nvSpPr>
          <p:spPr>
            <a:xfrm>
              <a:off x="1673319" y="2255293"/>
              <a:ext cx="1890142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</a:t>
              </a:r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-EGFP-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TpsbA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AD2E47CE-7FEF-4B54-8576-000381E2E860}"/>
                </a:ext>
              </a:extLst>
            </p:cNvPr>
            <p:cNvSpPr/>
            <p:nvPr/>
          </p:nvSpPr>
          <p:spPr>
            <a:xfrm>
              <a:off x="4526840" y="3053446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空心弧 20">
              <a:extLst>
                <a:ext uri="{FF2B5EF4-FFF2-40B4-BE49-F238E27FC236}">
                  <a16:creationId xmlns:a16="http://schemas.microsoft.com/office/drawing/2014/main" id="{2253CE92-BE6C-4E10-BA12-D075E1EACC45}"/>
                </a:ext>
              </a:extLst>
            </p:cNvPr>
            <p:cNvSpPr/>
            <p:nvPr/>
          </p:nvSpPr>
          <p:spPr>
            <a:xfrm rot="16200000">
              <a:off x="4462873" y="305344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CBFCA0E3-ED5F-4193-A1B6-CAF3EE841166}"/>
                </a:ext>
              </a:extLst>
            </p:cNvPr>
            <p:cNvSpPr txBox="1"/>
            <p:nvPr/>
          </p:nvSpPr>
          <p:spPr>
            <a:xfrm>
              <a:off x="4868118" y="4870872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018CD8F6-3D1F-4D17-B192-0A1B680E0898}"/>
                </a:ext>
              </a:extLst>
            </p:cNvPr>
            <p:cNvSpPr txBox="1"/>
            <p:nvPr/>
          </p:nvSpPr>
          <p:spPr>
            <a:xfrm>
              <a:off x="6417805" y="2800311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2AC5387F-ADDA-4FC4-9332-7AECEAACD083}"/>
                </a:ext>
              </a:extLst>
            </p:cNvPr>
            <p:cNvSpPr txBox="1"/>
            <p:nvPr/>
          </p:nvSpPr>
          <p:spPr>
            <a:xfrm>
              <a:off x="7280358" y="3740410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空心弧 24">
              <a:extLst>
                <a:ext uri="{FF2B5EF4-FFF2-40B4-BE49-F238E27FC236}">
                  <a16:creationId xmlns:a16="http://schemas.microsoft.com/office/drawing/2014/main" id="{759D6AE4-7039-4BD1-AD8C-BB11F9F1C662}"/>
                </a:ext>
              </a:extLst>
            </p:cNvPr>
            <p:cNvSpPr/>
            <p:nvPr/>
          </p:nvSpPr>
          <p:spPr>
            <a:xfrm rot="5724636">
              <a:off x="4605799" y="3078810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2516DC86-E254-425A-8593-C4F211798270}"/>
                </a:ext>
              </a:extLst>
            </p:cNvPr>
            <p:cNvCxnSpPr>
              <a:cxnSpLocks/>
              <a:stCxn id="25" idx="0"/>
            </p:cNvCxnSpPr>
            <p:nvPr/>
          </p:nvCxnSpPr>
          <p:spPr>
            <a:xfrm flipV="1">
              <a:off x="6367262" y="2922855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898F40E3-2F16-4676-A052-E2DD25BEAF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0673" y="3842286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602C551-07D2-4404-9179-6B02DB504C93}"/>
                </a:ext>
              </a:extLst>
            </p:cNvPr>
            <p:cNvSpPr txBox="1"/>
            <p:nvPr/>
          </p:nvSpPr>
          <p:spPr>
            <a:xfrm>
              <a:off x="6777054" y="3235795"/>
              <a:ext cx="1649784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Prrn-aadA-TrbcL</a:t>
              </a: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C3F9DCBF-3341-43B0-ADB2-1ABB1C72A7C4}"/>
                </a:ext>
              </a:extLst>
            </p:cNvPr>
            <p:cNvSpPr txBox="1"/>
            <p:nvPr/>
          </p:nvSpPr>
          <p:spPr>
            <a:xfrm>
              <a:off x="5388245" y="4136027"/>
              <a:ext cx="97640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pBtEa2</a:t>
              </a:r>
              <a:endParaRPr lang="en-US" altLang="zh-CN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空心弧 29">
              <a:extLst>
                <a:ext uri="{FF2B5EF4-FFF2-40B4-BE49-F238E27FC236}">
                  <a16:creationId xmlns:a16="http://schemas.microsoft.com/office/drawing/2014/main" id="{46DB903F-150A-4506-9F2C-DC248A7ABECB}"/>
                </a:ext>
              </a:extLst>
            </p:cNvPr>
            <p:cNvSpPr/>
            <p:nvPr/>
          </p:nvSpPr>
          <p:spPr>
            <a:xfrm rot="2140565">
              <a:off x="4529989" y="30234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360BB41D-E97D-4FF3-A607-5431346E19AD}"/>
                </a:ext>
              </a:extLst>
            </p:cNvPr>
            <p:cNvCxnSpPr>
              <a:stCxn id="30" idx="0"/>
            </p:cNvCxnSpPr>
            <p:nvPr/>
          </p:nvCxnSpPr>
          <p:spPr>
            <a:xfrm flipH="1" flipV="1">
              <a:off x="4868118" y="3070422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51134497-0772-45B4-AD64-C5C6657DFEA1}"/>
                </a:ext>
              </a:extLst>
            </p:cNvPr>
            <p:cNvCxnSpPr>
              <a:stCxn id="30" idx="1"/>
            </p:cNvCxnSpPr>
            <p:nvPr/>
          </p:nvCxnSpPr>
          <p:spPr>
            <a:xfrm flipV="1">
              <a:off x="6068509" y="2789694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89DD73C6-6CA0-4821-9E0B-ECFA1BB1C15C}"/>
                </a:ext>
              </a:extLst>
            </p:cNvPr>
            <p:cNvSpPr txBox="1"/>
            <p:nvPr/>
          </p:nvSpPr>
          <p:spPr>
            <a:xfrm>
              <a:off x="4408337" y="285514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A4B5F14-E218-49FE-B30B-061AB62B9E03}"/>
                </a:ext>
              </a:extLst>
            </p:cNvPr>
            <p:cNvSpPr txBox="1"/>
            <p:nvPr/>
          </p:nvSpPr>
          <p:spPr>
            <a:xfrm>
              <a:off x="6068014" y="253482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8DF78F86-304F-413C-9330-72587534EBC2}"/>
                </a:ext>
              </a:extLst>
            </p:cNvPr>
            <p:cNvCxnSpPr/>
            <p:nvPr/>
          </p:nvCxnSpPr>
          <p:spPr>
            <a:xfrm flipV="1">
              <a:off x="5455840" y="2502999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C2009F62-CDC8-4B00-AE5C-3C83E1191802}"/>
                </a:ext>
              </a:extLst>
            </p:cNvPr>
            <p:cNvSpPr txBox="1"/>
            <p:nvPr/>
          </p:nvSpPr>
          <p:spPr>
            <a:xfrm>
              <a:off x="5536544" y="2255292"/>
              <a:ext cx="1780533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</a:t>
              </a:r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-EGFP-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TrbcL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663BF12E-7CF7-473C-9262-4E9F5D50A995}"/>
                </a:ext>
              </a:extLst>
            </p:cNvPr>
            <p:cNvSpPr/>
            <p:nvPr/>
          </p:nvSpPr>
          <p:spPr>
            <a:xfrm>
              <a:off x="8354142" y="3053446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空心弧 37">
              <a:extLst>
                <a:ext uri="{FF2B5EF4-FFF2-40B4-BE49-F238E27FC236}">
                  <a16:creationId xmlns:a16="http://schemas.microsoft.com/office/drawing/2014/main" id="{076DE7A3-E87A-43F5-A25B-B58A38F1ACF1}"/>
                </a:ext>
              </a:extLst>
            </p:cNvPr>
            <p:cNvSpPr/>
            <p:nvPr/>
          </p:nvSpPr>
          <p:spPr>
            <a:xfrm rot="16200000">
              <a:off x="8290175" y="305344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A18CBC3D-BFC9-4C9D-9BCB-3ECD29943713}"/>
                </a:ext>
              </a:extLst>
            </p:cNvPr>
            <p:cNvSpPr txBox="1"/>
            <p:nvPr/>
          </p:nvSpPr>
          <p:spPr>
            <a:xfrm>
              <a:off x="8695420" y="4870872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AEA391E4-AF5D-47C1-9BA4-BC0AABE3D94E}"/>
                </a:ext>
              </a:extLst>
            </p:cNvPr>
            <p:cNvSpPr txBox="1"/>
            <p:nvPr/>
          </p:nvSpPr>
          <p:spPr>
            <a:xfrm>
              <a:off x="10245107" y="2800311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087E9D97-88EE-4473-93A2-59A954B1821E}"/>
                </a:ext>
              </a:extLst>
            </p:cNvPr>
            <p:cNvSpPr txBox="1"/>
            <p:nvPr/>
          </p:nvSpPr>
          <p:spPr>
            <a:xfrm>
              <a:off x="11107660" y="3740410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空心弧 41">
              <a:extLst>
                <a:ext uri="{FF2B5EF4-FFF2-40B4-BE49-F238E27FC236}">
                  <a16:creationId xmlns:a16="http://schemas.microsoft.com/office/drawing/2014/main" id="{EC03A036-C416-4FBE-97F9-F0E8F43FB2DD}"/>
                </a:ext>
              </a:extLst>
            </p:cNvPr>
            <p:cNvSpPr/>
            <p:nvPr/>
          </p:nvSpPr>
          <p:spPr>
            <a:xfrm rot="5724636">
              <a:off x="8433101" y="3078810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E70FDD89-0C9C-4D4E-8088-C17BF176BC8C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10194564" y="2922855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6DB599F5-7089-46F3-A063-FA8AEE7F84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47975" y="3842286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462D55EF-8B16-4CED-9AC4-8B6C72631BB7}"/>
                </a:ext>
              </a:extLst>
            </p:cNvPr>
            <p:cNvSpPr txBox="1"/>
            <p:nvPr/>
          </p:nvSpPr>
          <p:spPr>
            <a:xfrm>
              <a:off x="10657681" y="3191441"/>
              <a:ext cx="1649784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Prrn-aadA-Trps16</a:t>
              </a: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E9B10F44-1575-4571-AB89-4C8E1E8E8217}"/>
                </a:ext>
              </a:extLst>
            </p:cNvPr>
            <p:cNvSpPr txBox="1"/>
            <p:nvPr/>
          </p:nvSpPr>
          <p:spPr>
            <a:xfrm>
              <a:off x="9203317" y="4136027"/>
              <a:ext cx="102746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pBtEa3</a:t>
              </a:r>
              <a:endParaRPr lang="en-US" altLang="zh-CN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空心弧 46">
              <a:extLst>
                <a:ext uri="{FF2B5EF4-FFF2-40B4-BE49-F238E27FC236}">
                  <a16:creationId xmlns:a16="http://schemas.microsoft.com/office/drawing/2014/main" id="{C2063BFB-33EF-4B76-ADEE-03FF4319A398}"/>
                </a:ext>
              </a:extLst>
            </p:cNvPr>
            <p:cNvSpPr/>
            <p:nvPr/>
          </p:nvSpPr>
          <p:spPr>
            <a:xfrm rot="2140565">
              <a:off x="8357291" y="30234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id="{F7161A86-71A4-4C81-9F6B-D3A93AC07D1E}"/>
                </a:ext>
              </a:extLst>
            </p:cNvPr>
            <p:cNvCxnSpPr>
              <a:stCxn id="47" idx="0"/>
            </p:cNvCxnSpPr>
            <p:nvPr/>
          </p:nvCxnSpPr>
          <p:spPr>
            <a:xfrm flipH="1" flipV="1">
              <a:off x="8695420" y="3070422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id="{184655CB-6289-490E-B431-288B75C17A0C}"/>
                </a:ext>
              </a:extLst>
            </p:cNvPr>
            <p:cNvCxnSpPr>
              <a:stCxn id="47" idx="1"/>
            </p:cNvCxnSpPr>
            <p:nvPr/>
          </p:nvCxnSpPr>
          <p:spPr>
            <a:xfrm flipV="1">
              <a:off x="9895811" y="2789694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9D8D6F3A-D56B-48D9-8542-479BC60EC34B}"/>
                </a:ext>
              </a:extLst>
            </p:cNvPr>
            <p:cNvSpPr txBox="1"/>
            <p:nvPr/>
          </p:nvSpPr>
          <p:spPr>
            <a:xfrm>
              <a:off x="8235639" y="285514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7E624B80-A329-4FCD-8D4A-7ED25D2CB095}"/>
                </a:ext>
              </a:extLst>
            </p:cNvPr>
            <p:cNvSpPr txBox="1"/>
            <p:nvPr/>
          </p:nvSpPr>
          <p:spPr>
            <a:xfrm>
              <a:off x="9895316" y="253482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id="{6D171167-756C-42D9-A9DC-AE53E14D5E21}"/>
                </a:ext>
              </a:extLst>
            </p:cNvPr>
            <p:cNvCxnSpPr/>
            <p:nvPr/>
          </p:nvCxnSpPr>
          <p:spPr>
            <a:xfrm flipV="1">
              <a:off x="9283142" y="2502999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EECEEE18-3C4F-426D-BA4A-105AD934CF2F}"/>
                </a:ext>
              </a:extLst>
            </p:cNvPr>
            <p:cNvSpPr txBox="1"/>
            <p:nvPr/>
          </p:nvSpPr>
          <p:spPr>
            <a:xfrm>
              <a:off x="9363846" y="2255292"/>
              <a:ext cx="1780533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Prrn-EGFP-Trps16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直接连接符 53">
              <a:extLst>
                <a:ext uri="{FF2B5EF4-FFF2-40B4-BE49-F238E27FC236}">
                  <a16:creationId xmlns:a16="http://schemas.microsoft.com/office/drawing/2014/main" id="{0F7C5A31-5A90-40B7-89E9-8F220FB065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8764" y="3272267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7F85A3C6-2C38-473D-A9FE-690E59BC3A40}"/>
                </a:ext>
              </a:extLst>
            </p:cNvPr>
            <p:cNvSpPr txBox="1"/>
            <p:nvPr/>
          </p:nvSpPr>
          <p:spPr>
            <a:xfrm>
              <a:off x="219617" y="3056994"/>
              <a:ext cx="5984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id="{7F4F718A-9A1B-4238-B030-B403EC94FA3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313" y="3268227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370173E3-79F8-4398-9DFD-6E4BB10B67E1}"/>
                </a:ext>
              </a:extLst>
            </p:cNvPr>
            <p:cNvSpPr txBox="1"/>
            <p:nvPr/>
          </p:nvSpPr>
          <p:spPr>
            <a:xfrm>
              <a:off x="4122166" y="3052954"/>
              <a:ext cx="7120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直接连接符 57">
              <a:extLst>
                <a:ext uri="{FF2B5EF4-FFF2-40B4-BE49-F238E27FC236}">
                  <a16:creationId xmlns:a16="http://schemas.microsoft.com/office/drawing/2014/main" id="{42533024-ADDC-4DFE-8D4F-029DD060D5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77037" y="3267367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8B4B8EC2-FF7F-4014-93CA-91DC57899D18}"/>
                </a:ext>
              </a:extLst>
            </p:cNvPr>
            <p:cNvSpPr txBox="1"/>
            <p:nvPr/>
          </p:nvSpPr>
          <p:spPr>
            <a:xfrm>
              <a:off x="7917890" y="3052094"/>
              <a:ext cx="7046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空心弧 59">
              <a:extLst>
                <a:ext uri="{FF2B5EF4-FFF2-40B4-BE49-F238E27FC236}">
                  <a16:creationId xmlns:a16="http://schemas.microsoft.com/office/drawing/2014/main" id="{E7D3802C-7F71-4263-BAB2-B32464FCA73B}"/>
                </a:ext>
              </a:extLst>
            </p:cNvPr>
            <p:cNvSpPr/>
            <p:nvPr/>
          </p:nvSpPr>
          <p:spPr>
            <a:xfrm rot="20164750">
              <a:off x="4459842" y="3012898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1" name="直接连接符 60">
              <a:extLst>
                <a:ext uri="{FF2B5EF4-FFF2-40B4-BE49-F238E27FC236}">
                  <a16:creationId xmlns:a16="http://schemas.microsoft.com/office/drawing/2014/main" id="{E909A973-D8D4-49B0-A229-1E3FF9EA34D5}"/>
                </a:ext>
              </a:extLst>
            </p:cNvPr>
            <p:cNvCxnSpPr>
              <a:stCxn id="60" idx="0"/>
            </p:cNvCxnSpPr>
            <p:nvPr/>
          </p:nvCxnSpPr>
          <p:spPr>
            <a:xfrm flipH="1">
              <a:off x="4230255" y="4437288"/>
              <a:ext cx="288305" cy="608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652B847D-D52A-4F93-9641-0BA9BCCB62CF}"/>
                </a:ext>
              </a:extLst>
            </p:cNvPr>
            <p:cNvSpPr txBox="1"/>
            <p:nvPr/>
          </p:nvSpPr>
          <p:spPr>
            <a:xfrm>
              <a:off x="3691048" y="4437247"/>
              <a:ext cx="6451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空心弧 62">
              <a:extLst>
                <a:ext uri="{FF2B5EF4-FFF2-40B4-BE49-F238E27FC236}">
                  <a16:creationId xmlns:a16="http://schemas.microsoft.com/office/drawing/2014/main" id="{5B9F8E7E-0C79-41FF-AC92-098D1E0980FF}"/>
                </a:ext>
              </a:extLst>
            </p:cNvPr>
            <p:cNvSpPr/>
            <p:nvPr/>
          </p:nvSpPr>
          <p:spPr>
            <a:xfrm rot="20164750">
              <a:off x="603741" y="3060355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4" name="直接连接符 63">
              <a:extLst>
                <a:ext uri="{FF2B5EF4-FFF2-40B4-BE49-F238E27FC236}">
                  <a16:creationId xmlns:a16="http://schemas.microsoft.com/office/drawing/2014/main" id="{2D6FFEED-CA75-48FF-8CBF-865422708D89}"/>
                </a:ext>
              </a:extLst>
            </p:cNvPr>
            <p:cNvCxnSpPr/>
            <p:nvPr/>
          </p:nvCxnSpPr>
          <p:spPr>
            <a:xfrm flipH="1">
              <a:off x="411147" y="4483468"/>
              <a:ext cx="288305" cy="608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2A9731D5-3A1B-411B-B459-F25DEE1AE66D}"/>
                </a:ext>
              </a:extLst>
            </p:cNvPr>
            <p:cNvSpPr txBox="1"/>
            <p:nvPr/>
          </p:nvSpPr>
          <p:spPr>
            <a:xfrm>
              <a:off x="-109588" y="4483427"/>
              <a:ext cx="63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C2FF8758-B46E-463C-B6F4-EED1BD27580E}"/>
                </a:ext>
              </a:extLst>
            </p:cNvPr>
            <p:cNvSpPr txBox="1"/>
            <p:nvPr/>
          </p:nvSpPr>
          <p:spPr>
            <a:xfrm>
              <a:off x="702206" y="3878960"/>
              <a:ext cx="776492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trnI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B2B600DA-4C44-49EC-9DD1-4F369DCD2ADE}"/>
                </a:ext>
              </a:extLst>
            </p:cNvPr>
            <p:cNvSpPr txBox="1"/>
            <p:nvPr/>
          </p:nvSpPr>
          <p:spPr>
            <a:xfrm>
              <a:off x="4559432" y="3865258"/>
              <a:ext cx="776492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trnI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空心弧 67">
              <a:extLst>
                <a:ext uri="{FF2B5EF4-FFF2-40B4-BE49-F238E27FC236}">
                  <a16:creationId xmlns:a16="http://schemas.microsoft.com/office/drawing/2014/main" id="{461124A2-B949-4846-A6EE-03B24B0E2D54}"/>
                </a:ext>
              </a:extLst>
            </p:cNvPr>
            <p:cNvSpPr/>
            <p:nvPr/>
          </p:nvSpPr>
          <p:spPr>
            <a:xfrm rot="20164750">
              <a:off x="8277093" y="30234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9" name="直接连接符 68">
              <a:extLst>
                <a:ext uri="{FF2B5EF4-FFF2-40B4-BE49-F238E27FC236}">
                  <a16:creationId xmlns:a16="http://schemas.microsoft.com/office/drawing/2014/main" id="{A525733E-A7C9-40DC-8BAA-003DC818B73A}"/>
                </a:ext>
              </a:extLst>
            </p:cNvPr>
            <p:cNvCxnSpPr/>
            <p:nvPr/>
          </p:nvCxnSpPr>
          <p:spPr>
            <a:xfrm flipH="1">
              <a:off x="8086410" y="4430087"/>
              <a:ext cx="288305" cy="608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61F34C98-1EB4-429C-8038-6D32F69B757E}"/>
                </a:ext>
              </a:extLst>
            </p:cNvPr>
            <p:cNvSpPr txBox="1"/>
            <p:nvPr/>
          </p:nvSpPr>
          <p:spPr>
            <a:xfrm>
              <a:off x="7547203" y="4430046"/>
              <a:ext cx="6424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id="{47A86405-B74A-4741-994E-309156A8F620}"/>
                </a:ext>
              </a:extLst>
            </p:cNvPr>
            <p:cNvSpPr txBox="1"/>
            <p:nvPr/>
          </p:nvSpPr>
          <p:spPr>
            <a:xfrm>
              <a:off x="8367574" y="3868098"/>
              <a:ext cx="776492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trnI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338920EF-77A2-4817-92DA-8CB35DF295F5}"/>
                </a:ext>
              </a:extLst>
            </p:cNvPr>
            <p:cNvSpPr/>
            <p:nvPr/>
          </p:nvSpPr>
          <p:spPr>
            <a:xfrm>
              <a:off x="5234337" y="655614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3" name="组合 72">
              <a:extLst>
                <a:ext uri="{FF2B5EF4-FFF2-40B4-BE49-F238E27FC236}">
                  <a16:creationId xmlns:a16="http://schemas.microsoft.com/office/drawing/2014/main" id="{4649663C-080C-4596-BF2B-6D6624B1D7A8}"/>
                </a:ext>
              </a:extLst>
            </p:cNvPr>
            <p:cNvGrpSpPr/>
            <p:nvPr/>
          </p:nvGrpSpPr>
          <p:grpSpPr>
            <a:xfrm>
              <a:off x="4803126" y="141298"/>
              <a:ext cx="763550" cy="560035"/>
              <a:chOff x="346639" y="262009"/>
              <a:chExt cx="763550" cy="560035"/>
            </a:xfrm>
          </p:grpSpPr>
          <p:cxnSp>
            <p:nvCxnSpPr>
              <p:cNvPr id="86" name="直接连接符 85">
                <a:extLst>
                  <a:ext uri="{FF2B5EF4-FFF2-40B4-BE49-F238E27FC236}">
                    <a16:creationId xmlns:a16="http://schemas.microsoft.com/office/drawing/2014/main" id="{94F66B76-7966-451E-821A-1CDC0A869137}"/>
                  </a:ext>
                </a:extLst>
              </p:cNvPr>
              <p:cNvCxnSpPr/>
              <p:nvPr/>
            </p:nvCxnSpPr>
            <p:spPr>
              <a:xfrm>
                <a:off x="777850" y="534044"/>
                <a:ext cx="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文本框 86">
                <a:extLst>
                  <a:ext uri="{FF2B5EF4-FFF2-40B4-BE49-F238E27FC236}">
                    <a16:creationId xmlns:a16="http://schemas.microsoft.com/office/drawing/2014/main" id="{A763AF93-B16F-4941-962E-ED7843894203}"/>
                  </a:ext>
                </a:extLst>
              </p:cNvPr>
              <p:cNvSpPr txBox="1"/>
              <p:nvPr/>
            </p:nvSpPr>
            <p:spPr>
              <a:xfrm>
                <a:off x="346639" y="262009"/>
                <a:ext cx="76355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Sac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id="{ACACF790-4044-4769-B93B-8D64F4BB1579}"/>
                </a:ext>
              </a:extLst>
            </p:cNvPr>
            <p:cNvCxnSpPr/>
            <p:nvPr/>
          </p:nvCxnSpPr>
          <p:spPr>
            <a:xfrm>
              <a:off x="6002433" y="413333"/>
              <a:ext cx="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文本框 74">
              <a:extLst>
                <a:ext uri="{FF2B5EF4-FFF2-40B4-BE49-F238E27FC236}">
                  <a16:creationId xmlns:a16="http://schemas.microsoft.com/office/drawing/2014/main" id="{0FF067C4-56ED-42A5-A315-70819B185EAE}"/>
                </a:ext>
              </a:extLst>
            </p:cNvPr>
            <p:cNvSpPr txBox="1"/>
            <p:nvPr/>
          </p:nvSpPr>
          <p:spPr>
            <a:xfrm>
              <a:off x="5899426" y="141298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Sac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文本框 75">
              <a:extLst>
                <a:ext uri="{FF2B5EF4-FFF2-40B4-BE49-F238E27FC236}">
                  <a16:creationId xmlns:a16="http://schemas.microsoft.com/office/drawing/2014/main" id="{708A5BA1-F334-4612-BB67-A916D9AFCEA7}"/>
                </a:ext>
              </a:extLst>
            </p:cNvPr>
            <p:cNvSpPr txBox="1"/>
            <p:nvPr/>
          </p:nvSpPr>
          <p:spPr>
            <a:xfrm>
              <a:off x="5280347" y="718705"/>
              <a:ext cx="83664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trnA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文本框 76">
              <a:extLst>
                <a:ext uri="{FF2B5EF4-FFF2-40B4-BE49-F238E27FC236}">
                  <a16:creationId xmlns:a16="http://schemas.microsoft.com/office/drawing/2014/main" id="{A5EC1928-E285-4C20-86E0-F25B58ED30A2}"/>
                </a:ext>
              </a:extLst>
            </p:cNvPr>
            <p:cNvSpPr txBox="1"/>
            <p:nvPr/>
          </p:nvSpPr>
          <p:spPr>
            <a:xfrm>
              <a:off x="3513610" y="3959667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>
                  <a:latin typeface="Arial" panose="020B0604020202020204" pitchFamily="34" charset="0"/>
                  <a:cs typeface="Arial" panose="020B0604020202020204" pitchFamily="34" charset="0"/>
                </a:rPr>
                <a:t>Sac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id="{86505D73-B674-4183-A01A-55FA33F9E9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53925" y="4061543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F1ED159C-461C-42D9-BF98-395C47BC9F00}"/>
                </a:ext>
              </a:extLst>
            </p:cNvPr>
            <p:cNvSpPr txBox="1"/>
            <p:nvPr/>
          </p:nvSpPr>
          <p:spPr>
            <a:xfrm>
              <a:off x="7373081" y="3946790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Sac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0" name="直接连接符 79">
              <a:extLst>
                <a:ext uri="{FF2B5EF4-FFF2-40B4-BE49-F238E27FC236}">
                  <a16:creationId xmlns:a16="http://schemas.microsoft.com/office/drawing/2014/main" id="{A00B87DE-20B2-446F-AAD6-E4187EB929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13396" y="4048666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文本框 80">
              <a:extLst>
                <a:ext uri="{FF2B5EF4-FFF2-40B4-BE49-F238E27FC236}">
                  <a16:creationId xmlns:a16="http://schemas.microsoft.com/office/drawing/2014/main" id="{50866F8C-EEE4-40EA-A8E8-EAC825939BC1}"/>
                </a:ext>
              </a:extLst>
            </p:cNvPr>
            <p:cNvSpPr txBox="1"/>
            <p:nvPr/>
          </p:nvSpPr>
          <p:spPr>
            <a:xfrm>
              <a:off x="11189522" y="3967132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Sac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2" name="直接连接符 81">
              <a:extLst>
                <a:ext uri="{FF2B5EF4-FFF2-40B4-BE49-F238E27FC236}">
                  <a16:creationId xmlns:a16="http://schemas.microsoft.com/office/drawing/2014/main" id="{21ECD2D5-447F-48A0-A2CC-8DBC1730C8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29837" y="4069008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箭头连接符 82">
              <a:extLst>
                <a:ext uri="{FF2B5EF4-FFF2-40B4-BE49-F238E27FC236}">
                  <a16:creationId xmlns:a16="http://schemas.microsoft.com/office/drawing/2014/main" id="{4E0B2D78-92E4-40BB-9082-1F9F4647AC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55658" y="1265382"/>
              <a:ext cx="720000" cy="52316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接箭头连接符 83">
              <a:extLst>
                <a:ext uri="{FF2B5EF4-FFF2-40B4-BE49-F238E27FC236}">
                  <a16:creationId xmlns:a16="http://schemas.microsoft.com/office/drawing/2014/main" id="{396D2EBD-9434-408D-A6A4-BD786F5B1C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01176" y="1265382"/>
              <a:ext cx="1" cy="5801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接箭头连接符 84">
              <a:extLst>
                <a:ext uri="{FF2B5EF4-FFF2-40B4-BE49-F238E27FC236}">
                  <a16:creationId xmlns:a16="http://schemas.microsoft.com/office/drawing/2014/main" id="{928C6772-E3AD-4863-8C76-D6DDFE2BC366}"/>
                </a:ext>
              </a:extLst>
            </p:cNvPr>
            <p:cNvCxnSpPr>
              <a:cxnSpLocks/>
            </p:cNvCxnSpPr>
            <p:nvPr/>
          </p:nvCxnSpPr>
          <p:spPr>
            <a:xfrm>
              <a:off x="6226695" y="1264762"/>
              <a:ext cx="720000" cy="54319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8" name="组合 87">
            <a:extLst>
              <a:ext uri="{FF2B5EF4-FFF2-40B4-BE49-F238E27FC236}">
                <a16:creationId xmlns:a16="http://schemas.microsoft.com/office/drawing/2014/main" id="{F865B885-59BB-4875-AE4C-067823568D2C}"/>
              </a:ext>
            </a:extLst>
          </p:cNvPr>
          <p:cNvGrpSpPr/>
          <p:nvPr/>
        </p:nvGrpSpPr>
        <p:grpSpPr>
          <a:xfrm>
            <a:off x="-155836" y="8913838"/>
            <a:ext cx="12328202" cy="4391484"/>
            <a:chOff x="-109588" y="1245127"/>
            <a:chExt cx="12328202" cy="4391484"/>
          </a:xfrm>
        </p:grpSpPr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B75E987A-DFC7-45BD-94FA-2100F6A6E2A4}"/>
                </a:ext>
              </a:extLst>
            </p:cNvPr>
            <p:cNvSpPr/>
            <p:nvPr/>
          </p:nvSpPr>
          <p:spPr>
            <a:xfrm>
              <a:off x="663615" y="3053447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空心弧 89">
              <a:extLst>
                <a:ext uri="{FF2B5EF4-FFF2-40B4-BE49-F238E27FC236}">
                  <a16:creationId xmlns:a16="http://schemas.microsoft.com/office/drawing/2014/main" id="{3F7F87B3-01CE-4E81-895E-57F08F3B6755}"/>
                </a:ext>
              </a:extLst>
            </p:cNvPr>
            <p:cNvSpPr/>
            <p:nvPr/>
          </p:nvSpPr>
          <p:spPr>
            <a:xfrm rot="16200000">
              <a:off x="599648" y="3053447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2197AB2E-A4E3-4149-8706-52B7F5186EA9}"/>
                </a:ext>
              </a:extLst>
            </p:cNvPr>
            <p:cNvSpPr txBox="1"/>
            <p:nvPr/>
          </p:nvSpPr>
          <p:spPr>
            <a:xfrm>
              <a:off x="1004893" y="4870873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文本框 91">
              <a:extLst>
                <a:ext uri="{FF2B5EF4-FFF2-40B4-BE49-F238E27FC236}">
                  <a16:creationId xmlns:a16="http://schemas.microsoft.com/office/drawing/2014/main" id="{43B70381-A576-487C-A9D1-982B47AA0BC2}"/>
                </a:ext>
              </a:extLst>
            </p:cNvPr>
            <p:cNvSpPr txBox="1"/>
            <p:nvPr/>
          </p:nvSpPr>
          <p:spPr>
            <a:xfrm>
              <a:off x="2554580" y="2800312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文本框 92">
              <a:extLst>
                <a:ext uri="{FF2B5EF4-FFF2-40B4-BE49-F238E27FC236}">
                  <a16:creationId xmlns:a16="http://schemas.microsoft.com/office/drawing/2014/main" id="{900F30B0-6D1E-4434-96B7-60E69DCCBD31}"/>
                </a:ext>
              </a:extLst>
            </p:cNvPr>
            <p:cNvSpPr txBox="1"/>
            <p:nvPr/>
          </p:nvSpPr>
          <p:spPr>
            <a:xfrm>
              <a:off x="3417133" y="3740411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空心弧 93">
              <a:extLst>
                <a:ext uri="{FF2B5EF4-FFF2-40B4-BE49-F238E27FC236}">
                  <a16:creationId xmlns:a16="http://schemas.microsoft.com/office/drawing/2014/main" id="{F9431D19-6254-4F68-9917-04414AE083B5}"/>
                </a:ext>
              </a:extLst>
            </p:cNvPr>
            <p:cNvSpPr/>
            <p:nvPr/>
          </p:nvSpPr>
          <p:spPr>
            <a:xfrm rot="5724636">
              <a:off x="742574" y="30788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5" name="直接连接符 94">
              <a:extLst>
                <a:ext uri="{FF2B5EF4-FFF2-40B4-BE49-F238E27FC236}">
                  <a16:creationId xmlns:a16="http://schemas.microsoft.com/office/drawing/2014/main" id="{CF58B30E-3713-4FF2-9B3D-4EBFB9D9AA3E}"/>
                </a:ext>
              </a:extLst>
            </p:cNvPr>
            <p:cNvCxnSpPr>
              <a:cxnSpLocks/>
              <a:stCxn id="94" idx="0"/>
            </p:cNvCxnSpPr>
            <p:nvPr/>
          </p:nvCxnSpPr>
          <p:spPr>
            <a:xfrm flipV="1">
              <a:off x="2504037" y="2922856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>
              <a:extLst>
                <a:ext uri="{FF2B5EF4-FFF2-40B4-BE49-F238E27FC236}">
                  <a16:creationId xmlns:a16="http://schemas.microsoft.com/office/drawing/2014/main" id="{1533E48B-D902-4CE8-AD88-555B229830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7448" y="3842287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文本框 96">
              <a:extLst>
                <a:ext uri="{FF2B5EF4-FFF2-40B4-BE49-F238E27FC236}">
                  <a16:creationId xmlns:a16="http://schemas.microsoft.com/office/drawing/2014/main" id="{144CF96C-B2A2-4E02-8CDC-DEB3E69ABE46}"/>
                </a:ext>
              </a:extLst>
            </p:cNvPr>
            <p:cNvSpPr txBox="1"/>
            <p:nvPr/>
          </p:nvSpPr>
          <p:spPr>
            <a:xfrm>
              <a:off x="2943490" y="3235821"/>
              <a:ext cx="1791923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PpsbA-aadA-TpsbA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文本框 97">
              <a:extLst>
                <a:ext uri="{FF2B5EF4-FFF2-40B4-BE49-F238E27FC236}">
                  <a16:creationId xmlns:a16="http://schemas.microsoft.com/office/drawing/2014/main" id="{A62F0970-16D3-4818-AF19-D4DF0DBEDD7B}"/>
                </a:ext>
              </a:extLst>
            </p:cNvPr>
            <p:cNvSpPr txBox="1"/>
            <p:nvPr/>
          </p:nvSpPr>
          <p:spPr>
            <a:xfrm>
              <a:off x="1482050" y="4137760"/>
              <a:ext cx="107253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pBtEat1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空心弧 98">
              <a:extLst>
                <a:ext uri="{FF2B5EF4-FFF2-40B4-BE49-F238E27FC236}">
                  <a16:creationId xmlns:a16="http://schemas.microsoft.com/office/drawing/2014/main" id="{64A6F5C2-ABE9-42D4-AC25-43389B6F7F2A}"/>
                </a:ext>
              </a:extLst>
            </p:cNvPr>
            <p:cNvSpPr/>
            <p:nvPr/>
          </p:nvSpPr>
          <p:spPr>
            <a:xfrm rot="2140565">
              <a:off x="666764" y="3023412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0" name="直接连接符 99">
              <a:extLst>
                <a:ext uri="{FF2B5EF4-FFF2-40B4-BE49-F238E27FC236}">
                  <a16:creationId xmlns:a16="http://schemas.microsoft.com/office/drawing/2014/main" id="{C4B385A5-8AA2-4A2B-A63D-BEE7CB7130F6}"/>
                </a:ext>
              </a:extLst>
            </p:cNvPr>
            <p:cNvCxnSpPr>
              <a:cxnSpLocks/>
              <a:stCxn id="99" idx="0"/>
            </p:cNvCxnSpPr>
            <p:nvPr/>
          </p:nvCxnSpPr>
          <p:spPr>
            <a:xfrm flipH="1" flipV="1">
              <a:off x="1004893" y="3070423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>
              <a:extLst>
                <a:ext uri="{FF2B5EF4-FFF2-40B4-BE49-F238E27FC236}">
                  <a16:creationId xmlns:a16="http://schemas.microsoft.com/office/drawing/2014/main" id="{E008C81D-CADB-4635-9094-317D60768552}"/>
                </a:ext>
              </a:extLst>
            </p:cNvPr>
            <p:cNvCxnSpPr>
              <a:cxnSpLocks/>
              <a:stCxn id="99" idx="1"/>
            </p:cNvCxnSpPr>
            <p:nvPr/>
          </p:nvCxnSpPr>
          <p:spPr>
            <a:xfrm flipV="1">
              <a:off x="2205284" y="2789695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文本框 101">
              <a:extLst>
                <a:ext uri="{FF2B5EF4-FFF2-40B4-BE49-F238E27FC236}">
                  <a16:creationId xmlns:a16="http://schemas.microsoft.com/office/drawing/2014/main" id="{31B9350F-4167-421E-AA81-D640EC5C5A6F}"/>
                </a:ext>
              </a:extLst>
            </p:cNvPr>
            <p:cNvSpPr txBox="1"/>
            <p:nvPr/>
          </p:nvSpPr>
          <p:spPr>
            <a:xfrm>
              <a:off x="545112" y="2855150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文本框 102">
              <a:extLst>
                <a:ext uri="{FF2B5EF4-FFF2-40B4-BE49-F238E27FC236}">
                  <a16:creationId xmlns:a16="http://schemas.microsoft.com/office/drawing/2014/main" id="{4AE76B46-00F7-4AC8-B909-87D2A4FE4877}"/>
                </a:ext>
              </a:extLst>
            </p:cNvPr>
            <p:cNvSpPr txBox="1"/>
            <p:nvPr/>
          </p:nvSpPr>
          <p:spPr>
            <a:xfrm>
              <a:off x="2204789" y="2534830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4" name="直接连接符 103">
              <a:extLst>
                <a:ext uri="{FF2B5EF4-FFF2-40B4-BE49-F238E27FC236}">
                  <a16:creationId xmlns:a16="http://schemas.microsoft.com/office/drawing/2014/main" id="{72F3C3E3-94F7-4277-84D4-00310CFE6E7C}"/>
                </a:ext>
              </a:extLst>
            </p:cNvPr>
            <p:cNvCxnSpPr/>
            <p:nvPr/>
          </p:nvCxnSpPr>
          <p:spPr>
            <a:xfrm flipV="1">
              <a:off x="1592615" y="2503000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文本框 104">
              <a:extLst>
                <a:ext uri="{FF2B5EF4-FFF2-40B4-BE49-F238E27FC236}">
                  <a16:creationId xmlns:a16="http://schemas.microsoft.com/office/drawing/2014/main" id="{041F7E75-AFEE-4541-B2A2-60E75996BC03}"/>
                </a:ext>
              </a:extLst>
            </p:cNvPr>
            <p:cNvSpPr txBox="1"/>
            <p:nvPr/>
          </p:nvSpPr>
          <p:spPr>
            <a:xfrm>
              <a:off x="1673319" y="2255293"/>
              <a:ext cx="1908120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PpsbA</a:t>
              </a:r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-EGFP-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TpsbA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椭圆 105">
              <a:extLst>
                <a:ext uri="{FF2B5EF4-FFF2-40B4-BE49-F238E27FC236}">
                  <a16:creationId xmlns:a16="http://schemas.microsoft.com/office/drawing/2014/main" id="{B08939CB-17A8-478C-A8B0-133F32F0E017}"/>
                </a:ext>
              </a:extLst>
            </p:cNvPr>
            <p:cNvSpPr/>
            <p:nvPr/>
          </p:nvSpPr>
          <p:spPr>
            <a:xfrm>
              <a:off x="4526840" y="3053446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空心弧 106">
              <a:extLst>
                <a:ext uri="{FF2B5EF4-FFF2-40B4-BE49-F238E27FC236}">
                  <a16:creationId xmlns:a16="http://schemas.microsoft.com/office/drawing/2014/main" id="{E168EA69-CF05-44D6-83D5-921E86D0D395}"/>
                </a:ext>
              </a:extLst>
            </p:cNvPr>
            <p:cNvSpPr/>
            <p:nvPr/>
          </p:nvSpPr>
          <p:spPr>
            <a:xfrm rot="16200000">
              <a:off x="4462873" y="305344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BC74C206-0B8A-4BF4-82F2-E9FEAE31D00C}"/>
                </a:ext>
              </a:extLst>
            </p:cNvPr>
            <p:cNvSpPr txBox="1"/>
            <p:nvPr/>
          </p:nvSpPr>
          <p:spPr>
            <a:xfrm>
              <a:off x="4868118" y="4870872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文本框 108">
              <a:extLst>
                <a:ext uri="{FF2B5EF4-FFF2-40B4-BE49-F238E27FC236}">
                  <a16:creationId xmlns:a16="http://schemas.microsoft.com/office/drawing/2014/main" id="{0AE92A64-F458-4B75-968F-5A01060E99A5}"/>
                </a:ext>
              </a:extLst>
            </p:cNvPr>
            <p:cNvSpPr txBox="1"/>
            <p:nvPr/>
          </p:nvSpPr>
          <p:spPr>
            <a:xfrm>
              <a:off x="6417805" y="2800311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文本框 109">
              <a:extLst>
                <a:ext uri="{FF2B5EF4-FFF2-40B4-BE49-F238E27FC236}">
                  <a16:creationId xmlns:a16="http://schemas.microsoft.com/office/drawing/2014/main" id="{52D36927-97FD-4A62-99B6-6E4F94A3E232}"/>
                </a:ext>
              </a:extLst>
            </p:cNvPr>
            <p:cNvSpPr txBox="1"/>
            <p:nvPr/>
          </p:nvSpPr>
          <p:spPr>
            <a:xfrm>
              <a:off x="7280358" y="3740410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空心弧 110">
              <a:extLst>
                <a:ext uri="{FF2B5EF4-FFF2-40B4-BE49-F238E27FC236}">
                  <a16:creationId xmlns:a16="http://schemas.microsoft.com/office/drawing/2014/main" id="{09F407B1-63E0-4607-BF81-87A0818799F4}"/>
                </a:ext>
              </a:extLst>
            </p:cNvPr>
            <p:cNvSpPr/>
            <p:nvPr/>
          </p:nvSpPr>
          <p:spPr>
            <a:xfrm rot="5724636">
              <a:off x="4605799" y="3078810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2" name="直接连接符 111">
              <a:extLst>
                <a:ext uri="{FF2B5EF4-FFF2-40B4-BE49-F238E27FC236}">
                  <a16:creationId xmlns:a16="http://schemas.microsoft.com/office/drawing/2014/main" id="{930FEC6F-EE39-4F75-AD7D-58C3DCB66BD4}"/>
                </a:ext>
              </a:extLst>
            </p:cNvPr>
            <p:cNvCxnSpPr>
              <a:cxnSpLocks/>
              <a:stCxn id="111" idx="0"/>
            </p:cNvCxnSpPr>
            <p:nvPr/>
          </p:nvCxnSpPr>
          <p:spPr>
            <a:xfrm flipV="1">
              <a:off x="6367262" y="2922855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>
              <a:extLst>
                <a:ext uri="{FF2B5EF4-FFF2-40B4-BE49-F238E27FC236}">
                  <a16:creationId xmlns:a16="http://schemas.microsoft.com/office/drawing/2014/main" id="{EEBFE0EF-593A-4D6C-90FA-44BDA08451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0673" y="3842286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文本框 113">
              <a:extLst>
                <a:ext uri="{FF2B5EF4-FFF2-40B4-BE49-F238E27FC236}">
                  <a16:creationId xmlns:a16="http://schemas.microsoft.com/office/drawing/2014/main" id="{4161FC97-D558-425F-A2B7-7325A0F4A030}"/>
                </a:ext>
              </a:extLst>
            </p:cNvPr>
            <p:cNvSpPr txBox="1"/>
            <p:nvPr/>
          </p:nvSpPr>
          <p:spPr>
            <a:xfrm>
              <a:off x="6791355" y="3236901"/>
              <a:ext cx="1649784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Prrn-aadA-TrbcL</a:t>
              </a:r>
            </a:p>
          </p:txBody>
        </p:sp>
        <p:sp>
          <p:nvSpPr>
            <p:cNvPr id="115" name="文本框 114">
              <a:extLst>
                <a:ext uri="{FF2B5EF4-FFF2-40B4-BE49-F238E27FC236}">
                  <a16:creationId xmlns:a16="http://schemas.microsoft.com/office/drawing/2014/main" id="{FC15F157-091A-4AA7-8BE0-DF5C10F3A4D2}"/>
                </a:ext>
              </a:extLst>
            </p:cNvPr>
            <p:cNvSpPr txBox="1"/>
            <p:nvPr/>
          </p:nvSpPr>
          <p:spPr>
            <a:xfrm>
              <a:off x="5353078" y="4114095"/>
              <a:ext cx="10905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pBtEat2</a:t>
              </a:r>
            </a:p>
          </p:txBody>
        </p:sp>
        <p:sp>
          <p:nvSpPr>
            <p:cNvPr id="116" name="空心弧 115">
              <a:extLst>
                <a:ext uri="{FF2B5EF4-FFF2-40B4-BE49-F238E27FC236}">
                  <a16:creationId xmlns:a16="http://schemas.microsoft.com/office/drawing/2014/main" id="{F9693CFC-98BC-44A8-92E0-FF491B5A2B2A}"/>
                </a:ext>
              </a:extLst>
            </p:cNvPr>
            <p:cNvSpPr/>
            <p:nvPr/>
          </p:nvSpPr>
          <p:spPr>
            <a:xfrm rot="2140565">
              <a:off x="4529989" y="30234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7" name="直接连接符 116">
              <a:extLst>
                <a:ext uri="{FF2B5EF4-FFF2-40B4-BE49-F238E27FC236}">
                  <a16:creationId xmlns:a16="http://schemas.microsoft.com/office/drawing/2014/main" id="{81403B46-818E-4B4E-A79A-F7B1CCE8042B}"/>
                </a:ext>
              </a:extLst>
            </p:cNvPr>
            <p:cNvCxnSpPr>
              <a:stCxn id="116" idx="0"/>
            </p:cNvCxnSpPr>
            <p:nvPr/>
          </p:nvCxnSpPr>
          <p:spPr>
            <a:xfrm flipH="1" flipV="1">
              <a:off x="4868118" y="3070422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>
              <a:extLst>
                <a:ext uri="{FF2B5EF4-FFF2-40B4-BE49-F238E27FC236}">
                  <a16:creationId xmlns:a16="http://schemas.microsoft.com/office/drawing/2014/main" id="{30A346CF-2BD2-4B04-92F0-7ED514E964CC}"/>
                </a:ext>
              </a:extLst>
            </p:cNvPr>
            <p:cNvCxnSpPr>
              <a:stCxn id="116" idx="1"/>
            </p:cNvCxnSpPr>
            <p:nvPr/>
          </p:nvCxnSpPr>
          <p:spPr>
            <a:xfrm flipV="1">
              <a:off x="6068509" y="2789694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文本框 118">
              <a:extLst>
                <a:ext uri="{FF2B5EF4-FFF2-40B4-BE49-F238E27FC236}">
                  <a16:creationId xmlns:a16="http://schemas.microsoft.com/office/drawing/2014/main" id="{0B555AA2-FFBC-4F16-B179-5E5190F7A916}"/>
                </a:ext>
              </a:extLst>
            </p:cNvPr>
            <p:cNvSpPr txBox="1"/>
            <p:nvPr/>
          </p:nvSpPr>
          <p:spPr>
            <a:xfrm>
              <a:off x="4408337" y="285514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文本框 119">
              <a:extLst>
                <a:ext uri="{FF2B5EF4-FFF2-40B4-BE49-F238E27FC236}">
                  <a16:creationId xmlns:a16="http://schemas.microsoft.com/office/drawing/2014/main" id="{962EED92-D151-41EC-B4BE-6630B35BFD9C}"/>
                </a:ext>
              </a:extLst>
            </p:cNvPr>
            <p:cNvSpPr txBox="1"/>
            <p:nvPr/>
          </p:nvSpPr>
          <p:spPr>
            <a:xfrm>
              <a:off x="6068014" y="253482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1" name="直接连接符 120">
              <a:extLst>
                <a:ext uri="{FF2B5EF4-FFF2-40B4-BE49-F238E27FC236}">
                  <a16:creationId xmlns:a16="http://schemas.microsoft.com/office/drawing/2014/main" id="{3A2A282D-3B5B-4C68-B8F8-5BC7501DDB9D}"/>
                </a:ext>
              </a:extLst>
            </p:cNvPr>
            <p:cNvCxnSpPr/>
            <p:nvPr/>
          </p:nvCxnSpPr>
          <p:spPr>
            <a:xfrm flipV="1">
              <a:off x="5455840" y="2502999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文本框 121">
              <a:extLst>
                <a:ext uri="{FF2B5EF4-FFF2-40B4-BE49-F238E27FC236}">
                  <a16:creationId xmlns:a16="http://schemas.microsoft.com/office/drawing/2014/main" id="{6123362F-E55B-4D0B-A2EE-ACD70A3AC070}"/>
                </a:ext>
              </a:extLst>
            </p:cNvPr>
            <p:cNvSpPr txBox="1"/>
            <p:nvPr/>
          </p:nvSpPr>
          <p:spPr>
            <a:xfrm>
              <a:off x="5536544" y="2255292"/>
              <a:ext cx="1780533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</a:t>
              </a:r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-EGFP-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TrbcL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椭圆 122">
              <a:extLst>
                <a:ext uri="{FF2B5EF4-FFF2-40B4-BE49-F238E27FC236}">
                  <a16:creationId xmlns:a16="http://schemas.microsoft.com/office/drawing/2014/main" id="{DD82C699-0238-43DC-A5AC-B7A15A55C638}"/>
                </a:ext>
              </a:extLst>
            </p:cNvPr>
            <p:cNvSpPr/>
            <p:nvPr/>
          </p:nvSpPr>
          <p:spPr>
            <a:xfrm>
              <a:off x="8354142" y="3053446"/>
              <a:ext cx="2594262" cy="25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空心弧 123">
              <a:extLst>
                <a:ext uri="{FF2B5EF4-FFF2-40B4-BE49-F238E27FC236}">
                  <a16:creationId xmlns:a16="http://schemas.microsoft.com/office/drawing/2014/main" id="{BD114645-C20C-4E57-A928-93B6E19BB43F}"/>
                </a:ext>
              </a:extLst>
            </p:cNvPr>
            <p:cNvSpPr/>
            <p:nvPr/>
          </p:nvSpPr>
          <p:spPr>
            <a:xfrm rot="16200000">
              <a:off x="8290175" y="305344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文本框 124">
              <a:extLst>
                <a:ext uri="{FF2B5EF4-FFF2-40B4-BE49-F238E27FC236}">
                  <a16:creationId xmlns:a16="http://schemas.microsoft.com/office/drawing/2014/main" id="{522492E2-77A5-40E2-B7ED-2406B18D26CA}"/>
                </a:ext>
              </a:extLst>
            </p:cNvPr>
            <p:cNvSpPr txBox="1"/>
            <p:nvPr/>
          </p:nvSpPr>
          <p:spPr>
            <a:xfrm>
              <a:off x="8695420" y="4870872"/>
              <a:ext cx="6684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Amp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文本框 125">
              <a:extLst>
                <a:ext uri="{FF2B5EF4-FFF2-40B4-BE49-F238E27FC236}">
                  <a16:creationId xmlns:a16="http://schemas.microsoft.com/office/drawing/2014/main" id="{F13E8E6F-C2F9-48F5-A39B-4DCD206FB2B5}"/>
                </a:ext>
              </a:extLst>
            </p:cNvPr>
            <p:cNvSpPr txBox="1"/>
            <p:nvPr/>
          </p:nvSpPr>
          <p:spPr>
            <a:xfrm>
              <a:off x="10245107" y="2800311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Hind III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文本框 126">
              <a:extLst>
                <a:ext uri="{FF2B5EF4-FFF2-40B4-BE49-F238E27FC236}">
                  <a16:creationId xmlns:a16="http://schemas.microsoft.com/office/drawing/2014/main" id="{08B30EE8-8FCF-4CC4-A8D6-57D4834E6BA8}"/>
                </a:ext>
              </a:extLst>
            </p:cNvPr>
            <p:cNvSpPr txBox="1"/>
            <p:nvPr/>
          </p:nvSpPr>
          <p:spPr>
            <a:xfrm>
              <a:off x="11107660" y="3740410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Not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空心弧 127">
              <a:extLst>
                <a:ext uri="{FF2B5EF4-FFF2-40B4-BE49-F238E27FC236}">
                  <a16:creationId xmlns:a16="http://schemas.microsoft.com/office/drawing/2014/main" id="{EB4B4FE2-3E15-41F4-9C96-5F2C15E46F3F}"/>
                </a:ext>
              </a:extLst>
            </p:cNvPr>
            <p:cNvSpPr/>
            <p:nvPr/>
          </p:nvSpPr>
          <p:spPr>
            <a:xfrm rot="5724636">
              <a:off x="8433101" y="3078810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9" name="直接连接符 128">
              <a:extLst>
                <a:ext uri="{FF2B5EF4-FFF2-40B4-BE49-F238E27FC236}">
                  <a16:creationId xmlns:a16="http://schemas.microsoft.com/office/drawing/2014/main" id="{BC97F7BF-BA2E-4A6C-9DC8-592BC5EB79D2}"/>
                </a:ext>
              </a:extLst>
            </p:cNvPr>
            <p:cNvCxnSpPr>
              <a:cxnSpLocks/>
              <a:stCxn id="128" idx="0"/>
            </p:cNvCxnSpPr>
            <p:nvPr/>
          </p:nvCxnSpPr>
          <p:spPr>
            <a:xfrm flipV="1">
              <a:off x="10194564" y="2922855"/>
              <a:ext cx="76374" cy="25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>
              <a:extLst>
                <a:ext uri="{FF2B5EF4-FFF2-40B4-BE49-F238E27FC236}">
                  <a16:creationId xmlns:a16="http://schemas.microsoft.com/office/drawing/2014/main" id="{788AC634-0A13-4E6F-81C2-307C3762CA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47975" y="3842286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文本框 130">
              <a:extLst>
                <a:ext uri="{FF2B5EF4-FFF2-40B4-BE49-F238E27FC236}">
                  <a16:creationId xmlns:a16="http://schemas.microsoft.com/office/drawing/2014/main" id="{8EA6F347-DABB-4BDB-ACD4-1B5353E1CC78}"/>
                </a:ext>
              </a:extLst>
            </p:cNvPr>
            <p:cNvSpPr txBox="1"/>
            <p:nvPr/>
          </p:nvSpPr>
          <p:spPr>
            <a:xfrm>
              <a:off x="10568830" y="3191164"/>
              <a:ext cx="1649784" cy="307777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Prrn-aadA-Trps16</a:t>
              </a:r>
            </a:p>
          </p:txBody>
        </p:sp>
        <p:sp>
          <p:nvSpPr>
            <p:cNvPr id="132" name="文本框 131">
              <a:extLst>
                <a:ext uri="{FF2B5EF4-FFF2-40B4-BE49-F238E27FC236}">
                  <a16:creationId xmlns:a16="http://schemas.microsoft.com/office/drawing/2014/main" id="{E28A54D9-FDB0-4B3E-9968-2BA994B251ED}"/>
                </a:ext>
              </a:extLst>
            </p:cNvPr>
            <p:cNvSpPr txBox="1"/>
            <p:nvPr/>
          </p:nvSpPr>
          <p:spPr>
            <a:xfrm>
              <a:off x="9181372" y="4106743"/>
              <a:ext cx="101319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pBtEat3</a:t>
              </a:r>
            </a:p>
          </p:txBody>
        </p:sp>
        <p:sp>
          <p:nvSpPr>
            <p:cNvPr id="133" name="空心弧 132">
              <a:extLst>
                <a:ext uri="{FF2B5EF4-FFF2-40B4-BE49-F238E27FC236}">
                  <a16:creationId xmlns:a16="http://schemas.microsoft.com/office/drawing/2014/main" id="{A09C77A4-DFF7-4C2A-ACDE-CC4CECCC5484}"/>
                </a:ext>
              </a:extLst>
            </p:cNvPr>
            <p:cNvSpPr/>
            <p:nvPr/>
          </p:nvSpPr>
          <p:spPr>
            <a:xfrm rot="2140565">
              <a:off x="8357291" y="30234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4" name="直接连接符 133">
              <a:extLst>
                <a:ext uri="{FF2B5EF4-FFF2-40B4-BE49-F238E27FC236}">
                  <a16:creationId xmlns:a16="http://schemas.microsoft.com/office/drawing/2014/main" id="{1BAA97E9-A1FA-4BB6-8E5E-8B694E37B08B}"/>
                </a:ext>
              </a:extLst>
            </p:cNvPr>
            <p:cNvCxnSpPr>
              <a:stCxn id="133" idx="0"/>
            </p:cNvCxnSpPr>
            <p:nvPr/>
          </p:nvCxnSpPr>
          <p:spPr>
            <a:xfrm flipH="1" flipV="1">
              <a:off x="8695420" y="3070422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>
              <a:extLst>
                <a:ext uri="{FF2B5EF4-FFF2-40B4-BE49-F238E27FC236}">
                  <a16:creationId xmlns:a16="http://schemas.microsoft.com/office/drawing/2014/main" id="{D296742E-CB3D-4A0B-8755-965212FF0201}"/>
                </a:ext>
              </a:extLst>
            </p:cNvPr>
            <p:cNvCxnSpPr>
              <a:stCxn id="133" idx="1"/>
            </p:cNvCxnSpPr>
            <p:nvPr/>
          </p:nvCxnSpPr>
          <p:spPr>
            <a:xfrm flipV="1">
              <a:off x="9895811" y="2789694"/>
              <a:ext cx="70822" cy="296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>
              <a:extLst>
                <a:ext uri="{FF2B5EF4-FFF2-40B4-BE49-F238E27FC236}">
                  <a16:creationId xmlns:a16="http://schemas.microsoft.com/office/drawing/2014/main" id="{65FFBBEB-EA9B-4376-8A67-A0887B634FC3}"/>
                </a:ext>
              </a:extLst>
            </p:cNvPr>
            <p:cNvSpPr txBox="1"/>
            <p:nvPr/>
          </p:nvSpPr>
          <p:spPr>
            <a:xfrm>
              <a:off x="8235639" y="285514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文本框 136">
              <a:extLst>
                <a:ext uri="{FF2B5EF4-FFF2-40B4-BE49-F238E27FC236}">
                  <a16:creationId xmlns:a16="http://schemas.microsoft.com/office/drawing/2014/main" id="{669CF579-759E-40B9-90B7-48CA4DA3A7E8}"/>
                </a:ext>
              </a:extLst>
            </p:cNvPr>
            <p:cNvSpPr txBox="1"/>
            <p:nvPr/>
          </p:nvSpPr>
          <p:spPr>
            <a:xfrm>
              <a:off x="9895316" y="2534829"/>
              <a:ext cx="56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Sal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8" name="直接连接符 137">
              <a:extLst>
                <a:ext uri="{FF2B5EF4-FFF2-40B4-BE49-F238E27FC236}">
                  <a16:creationId xmlns:a16="http://schemas.microsoft.com/office/drawing/2014/main" id="{96C908DA-96CC-4E30-ACB8-8ECFFBF02D39}"/>
                </a:ext>
              </a:extLst>
            </p:cNvPr>
            <p:cNvCxnSpPr/>
            <p:nvPr/>
          </p:nvCxnSpPr>
          <p:spPr>
            <a:xfrm flipV="1">
              <a:off x="9283142" y="2502999"/>
              <a:ext cx="147782" cy="567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文本框 138">
              <a:extLst>
                <a:ext uri="{FF2B5EF4-FFF2-40B4-BE49-F238E27FC236}">
                  <a16:creationId xmlns:a16="http://schemas.microsoft.com/office/drawing/2014/main" id="{26E20FFA-D793-4CB5-8EF9-FA7D6C1DCD32}"/>
                </a:ext>
              </a:extLst>
            </p:cNvPr>
            <p:cNvSpPr txBox="1"/>
            <p:nvPr/>
          </p:nvSpPr>
          <p:spPr>
            <a:xfrm>
              <a:off x="9363846" y="2255292"/>
              <a:ext cx="1780533" cy="3077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Prrn-EGFP-Trps16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0" name="直接连接符 139">
              <a:extLst>
                <a:ext uri="{FF2B5EF4-FFF2-40B4-BE49-F238E27FC236}">
                  <a16:creationId xmlns:a16="http://schemas.microsoft.com/office/drawing/2014/main" id="{3299BC15-C2A4-4F57-BB06-FDDD4524675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8764" y="3272267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文本框 140">
              <a:extLst>
                <a:ext uri="{FF2B5EF4-FFF2-40B4-BE49-F238E27FC236}">
                  <a16:creationId xmlns:a16="http://schemas.microsoft.com/office/drawing/2014/main" id="{35FCE956-2C5D-4444-BB7B-833EEF550B4E}"/>
                </a:ext>
              </a:extLst>
            </p:cNvPr>
            <p:cNvSpPr txBox="1"/>
            <p:nvPr/>
          </p:nvSpPr>
          <p:spPr>
            <a:xfrm>
              <a:off x="219617" y="3056994"/>
              <a:ext cx="6496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2" name="直接连接符 141">
              <a:extLst>
                <a:ext uri="{FF2B5EF4-FFF2-40B4-BE49-F238E27FC236}">
                  <a16:creationId xmlns:a16="http://schemas.microsoft.com/office/drawing/2014/main" id="{1AEDF99E-8B71-4F17-9BD6-0135C6EF7BA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313" y="3268227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文本框 142">
              <a:extLst>
                <a:ext uri="{FF2B5EF4-FFF2-40B4-BE49-F238E27FC236}">
                  <a16:creationId xmlns:a16="http://schemas.microsoft.com/office/drawing/2014/main" id="{7A6147B3-8AE7-42A1-9C5A-B0AF66466993}"/>
                </a:ext>
              </a:extLst>
            </p:cNvPr>
            <p:cNvSpPr txBox="1"/>
            <p:nvPr/>
          </p:nvSpPr>
          <p:spPr>
            <a:xfrm>
              <a:off x="4122166" y="3052954"/>
              <a:ext cx="7630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4" name="直接连接符 143">
              <a:extLst>
                <a:ext uri="{FF2B5EF4-FFF2-40B4-BE49-F238E27FC236}">
                  <a16:creationId xmlns:a16="http://schemas.microsoft.com/office/drawing/2014/main" id="{19CF13BC-8B9D-4535-9429-36A0DEB9715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77037" y="3267367"/>
              <a:ext cx="190812" cy="2274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文本框 144">
              <a:extLst>
                <a:ext uri="{FF2B5EF4-FFF2-40B4-BE49-F238E27FC236}">
                  <a16:creationId xmlns:a16="http://schemas.microsoft.com/office/drawing/2014/main" id="{9A549D83-A667-43EA-B242-9382F40DEF97}"/>
                </a:ext>
              </a:extLst>
            </p:cNvPr>
            <p:cNvSpPr txBox="1"/>
            <p:nvPr/>
          </p:nvSpPr>
          <p:spPr>
            <a:xfrm>
              <a:off x="7917890" y="3052094"/>
              <a:ext cx="6403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空心弧 145">
              <a:extLst>
                <a:ext uri="{FF2B5EF4-FFF2-40B4-BE49-F238E27FC236}">
                  <a16:creationId xmlns:a16="http://schemas.microsoft.com/office/drawing/2014/main" id="{C37BE052-FB87-4CDB-A658-D4720B79BDBF}"/>
                </a:ext>
              </a:extLst>
            </p:cNvPr>
            <p:cNvSpPr/>
            <p:nvPr/>
          </p:nvSpPr>
          <p:spPr>
            <a:xfrm rot="20164750">
              <a:off x="4459842" y="3012898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7" name="直接连接符 146">
              <a:extLst>
                <a:ext uri="{FF2B5EF4-FFF2-40B4-BE49-F238E27FC236}">
                  <a16:creationId xmlns:a16="http://schemas.microsoft.com/office/drawing/2014/main" id="{C9E2C2AF-887E-4462-BABA-4284D846256A}"/>
                </a:ext>
              </a:extLst>
            </p:cNvPr>
            <p:cNvCxnSpPr>
              <a:stCxn id="146" idx="0"/>
            </p:cNvCxnSpPr>
            <p:nvPr/>
          </p:nvCxnSpPr>
          <p:spPr>
            <a:xfrm flipH="1">
              <a:off x="4230255" y="4437288"/>
              <a:ext cx="288305" cy="608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文本框 147">
              <a:extLst>
                <a:ext uri="{FF2B5EF4-FFF2-40B4-BE49-F238E27FC236}">
                  <a16:creationId xmlns:a16="http://schemas.microsoft.com/office/drawing/2014/main" id="{7BED79B9-FA29-483E-8941-81CD58D50FBA}"/>
                </a:ext>
              </a:extLst>
            </p:cNvPr>
            <p:cNvSpPr txBox="1"/>
            <p:nvPr/>
          </p:nvSpPr>
          <p:spPr>
            <a:xfrm>
              <a:off x="3691048" y="4437247"/>
              <a:ext cx="7172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空心弧 148">
              <a:extLst>
                <a:ext uri="{FF2B5EF4-FFF2-40B4-BE49-F238E27FC236}">
                  <a16:creationId xmlns:a16="http://schemas.microsoft.com/office/drawing/2014/main" id="{BAEB7892-623D-4FFB-92D2-778329D3154E}"/>
                </a:ext>
              </a:extLst>
            </p:cNvPr>
            <p:cNvSpPr/>
            <p:nvPr/>
          </p:nvSpPr>
          <p:spPr>
            <a:xfrm rot="20164750">
              <a:off x="603741" y="3060355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0" name="直接连接符 149">
              <a:extLst>
                <a:ext uri="{FF2B5EF4-FFF2-40B4-BE49-F238E27FC236}">
                  <a16:creationId xmlns:a16="http://schemas.microsoft.com/office/drawing/2014/main" id="{91498C2D-D87E-4DDA-97A8-96A87CCB345E}"/>
                </a:ext>
              </a:extLst>
            </p:cNvPr>
            <p:cNvCxnSpPr/>
            <p:nvPr/>
          </p:nvCxnSpPr>
          <p:spPr>
            <a:xfrm flipH="1">
              <a:off x="411147" y="4483468"/>
              <a:ext cx="288305" cy="608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文本框 150">
              <a:extLst>
                <a:ext uri="{FF2B5EF4-FFF2-40B4-BE49-F238E27FC236}">
                  <a16:creationId xmlns:a16="http://schemas.microsoft.com/office/drawing/2014/main" id="{79918F27-2341-46BA-AE07-4BDB52AEFBE7}"/>
                </a:ext>
              </a:extLst>
            </p:cNvPr>
            <p:cNvSpPr txBox="1"/>
            <p:nvPr/>
          </p:nvSpPr>
          <p:spPr>
            <a:xfrm>
              <a:off x="-109588" y="4483427"/>
              <a:ext cx="6630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文本框 151">
              <a:extLst>
                <a:ext uri="{FF2B5EF4-FFF2-40B4-BE49-F238E27FC236}">
                  <a16:creationId xmlns:a16="http://schemas.microsoft.com/office/drawing/2014/main" id="{572AAA7F-C404-48CB-80F5-C96B516D9FC2}"/>
                </a:ext>
              </a:extLst>
            </p:cNvPr>
            <p:cNvSpPr txBox="1"/>
            <p:nvPr/>
          </p:nvSpPr>
          <p:spPr>
            <a:xfrm>
              <a:off x="22901" y="3744360"/>
              <a:ext cx="776492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trnI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文本框 152">
              <a:extLst>
                <a:ext uri="{FF2B5EF4-FFF2-40B4-BE49-F238E27FC236}">
                  <a16:creationId xmlns:a16="http://schemas.microsoft.com/office/drawing/2014/main" id="{14E2BA71-F872-43F1-A7A1-5975E39DCE25}"/>
                </a:ext>
              </a:extLst>
            </p:cNvPr>
            <p:cNvSpPr txBox="1"/>
            <p:nvPr/>
          </p:nvSpPr>
          <p:spPr>
            <a:xfrm>
              <a:off x="3860057" y="3740409"/>
              <a:ext cx="776492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trnI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空心弧 153">
              <a:extLst>
                <a:ext uri="{FF2B5EF4-FFF2-40B4-BE49-F238E27FC236}">
                  <a16:creationId xmlns:a16="http://schemas.microsoft.com/office/drawing/2014/main" id="{9A17782D-BC6C-43B1-9954-2A857BD3266A}"/>
                </a:ext>
              </a:extLst>
            </p:cNvPr>
            <p:cNvSpPr/>
            <p:nvPr/>
          </p:nvSpPr>
          <p:spPr>
            <a:xfrm rot="20164750">
              <a:off x="8277093" y="3023411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5" name="直接连接符 154">
              <a:extLst>
                <a:ext uri="{FF2B5EF4-FFF2-40B4-BE49-F238E27FC236}">
                  <a16:creationId xmlns:a16="http://schemas.microsoft.com/office/drawing/2014/main" id="{884FEF64-5953-4A98-A595-27794790A45D}"/>
                </a:ext>
              </a:extLst>
            </p:cNvPr>
            <p:cNvCxnSpPr/>
            <p:nvPr/>
          </p:nvCxnSpPr>
          <p:spPr>
            <a:xfrm flipH="1">
              <a:off x="8086410" y="4430087"/>
              <a:ext cx="288305" cy="608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文本框 155">
              <a:extLst>
                <a:ext uri="{FF2B5EF4-FFF2-40B4-BE49-F238E27FC236}">
                  <a16:creationId xmlns:a16="http://schemas.microsoft.com/office/drawing/2014/main" id="{366B29DB-3DD4-45B9-8A18-24DE468FC6D1}"/>
                </a:ext>
              </a:extLst>
            </p:cNvPr>
            <p:cNvSpPr txBox="1"/>
            <p:nvPr/>
          </p:nvSpPr>
          <p:spPr>
            <a:xfrm>
              <a:off x="7547203" y="4430046"/>
              <a:ext cx="7326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文本框 156">
              <a:extLst>
                <a:ext uri="{FF2B5EF4-FFF2-40B4-BE49-F238E27FC236}">
                  <a16:creationId xmlns:a16="http://schemas.microsoft.com/office/drawing/2014/main" id="{6B134FF4-907A-4BE2-B810-C837A1812DBB}"/>
                </a:ext>
              </a:extLst>
            </p:cNvPr>
            <p:cNvSpPr txBox="1"/>
            <p:nvPr/>
          </p:nvSpPr>
          <p:spPr>
            <a:xfrm>
              <a:off x="7705090" y="3738461"/>
              <a:ext cx="776492" cy="30777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trnI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空心弧 157">
              <a:extLst>
                <a:ext uri="{FF2B5EF4-FFF2-40B4-BE49-F238E27FC236}">
                  <a16:creationId xmlns:a16="http://schemas.microsoft.com/office/drawing/2014/main" id="{3B94FA18-ADCB-445B-BB37-63B9AE6BF658}"/>
                </a:ext>
              </a:extLst>
            </p:cNvPr>
            <p:cNvSpPr/>
            <p:nvPr/>
          </p:nvSpPr>
          <p:spPr>
            <a:xfrm rot="9493696">
              <a:off x="723470" y="3066868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空心弧 158">
              <a:extLst>
                <a:ext uri="{FF2B5EF4-FFF2-40B4-BE49-F238E27FC236}">
                  <a16:creationId xmlns:a16="http://schemas.microsoft.com/office/drawing/2014/main" id="{8A08B311-A72A-441B-8C27-BEB45715169C}"/>
                </a:ext>
              </a:extLst>
            </p:cNvPr>
            <p:cNvSpPr/>
            <p:nvPr/>
          </p:nvSpPr>
          <p:spPr>
            <a:xfrm rot="9493696">
              <a:off x="4568394" y="3060355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空心弧 159">
              <a:extLst>
                <a:ext uri="{FF2B5EF4-FFF2-40B4-BE49-F238E27FC236}">
                  <a16:creationId xmlns:a16="http://schemas.microsoft.com/office/drawing/2014/main" id="{639CF353-9C3E-4B32-90B4-2A8E08BD2273}"/>
                </a:ext>
              </a:extLst>
            </p:cNvPr>
            <p:cNvSpPr/>
            <p:nvPr/>
          </p:nvSpPr>
          <p:spPr>
            <a:xfrm rot="9493696">
              <a:off x="8425631" y="3053445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文本框 160">
              <a:extLst>
                <a:ext uri="{FF2B5EF4-FFF2-40B4-BE49-F238E27FC236}">
                  <a16:creationId xmlns:a16="http://schemas.microsoft.com/office/drawing/2014/main" id="{9E0F2BFB-DDA4-415E-857A-229A36B7E0B4}"/>
                </a:ext>
              </a:extLst>
            </p:cNvPr>
            <p:cNvSpPr txBox="1"/>
            <p:nvPr/>
          </p:nvSpPr>
          <p:spPr>
            <a:xfrm>
              <a:off x="3504318" y="4006376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Sac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2" name="直接连接符 161">
              <a:extLst>
                <a:ext uri="{FF2B5EF4-FFF2-40B4-BE49-F238E27FC236}">
                  <a16:creationId xmlns:a16="http://schemas.microsoft.com/office/drawing/2014/main" id="{7AC69F5A-5A0D-460D-9413-3CBB32A060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44633" y="4108252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文本框 162">
              <a:extLst>
                <a:ext uri="{FF2B5EF4-FFF2-40B4-BE49-F238E27FC236}">
                  <a16:creationId xmlns:a16="http://schemas.microsoft.com/office/drawing/2014/main" id="{D26AE7FD-DA42-4BD2-9EB6-FCAC0A018CAE}"/>
                </a:ext>
              </a:extLst>
            </p:cNvPr>
            <p:cNvSpPr txBox="1"/>
            <p:nvPr/>
          </p:nvSpPr>
          <p:spPr>
            <a:xfrm>
              <a:off x="7317077" y="4006376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>
                  <a:latin typeface="Arial" panose="020B0604020202020204" pitchFamily="34" charset="0"/>
                  <a:cs typeface="Arial" panose="020B0604020202020204" pitchFamily="34" charset="0"/>
                </a:rPr>
                <a:t>Sac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4" name="直接连接符 163">
              <a:extLst>
                <a:ext uri="{FF2B5EF4-FFF2-40B4-BE49-F238E27FC236}">
                  <a16:creationId xmlns:a16="http://schemas.microsoft.com/office/drawing/2014/main" id="{55701C69-7D3A-40DE-84D7-B7A4B1F02D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57392" y="4108252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文本框 164">
              <a:extLst>
                <a:ext uri="{FF2B5EF4-FFF2-40B4-BE49-F238E27FC236}">
                  <a16:creationId xmlns:a16="http://schemas.microsoft.com/office/drawing/2014/main" id="{747ED039-E8EF-4026-85F1-1D2D35FAEF64}"/>
                </a:ext>
              </a:extLst>
            </p:cNvPr>
            <p:cNvSpPr txBox="1"/>
            <p:nvPr/>
          </p:nvSpPr>
          <p:spPr>
            <a:xfrm>
              <a:off x="11191623" y="4006376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>
                  <a:latin typeface="Arial" panose="020B0604020202020204" pitchFamily="34" charset="0"/>
                  <a:cs typeface="Arial" panose="020B0604020202020204" pitchFamily="34" charset="0"/>
                </a:rPr>
                <a:t>Sac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6" name="直接连接符 165">
              <a:extLst>
                <a:ext uri="{FF2B5EF4-FFF2-40B4-BE49-F238E27FC236}">
                  <a16:creationId xmlns:a16="http://schemas.microsoft.com/office/drawing/2014/main" id="{01F2CD3A-B1F1-453E-B778-F7CF413857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31938" y="4108252"/>
              <a:ext cx="285852" cy="1040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>
              <a:extLst>
                <a:ext uri="{FF2B5EF4-FFF2-40B4-BE49-F238E27FC236}">
                  <a16:creationId xmlns:a16="http://schemas.microsoft.com/office/drawing/2014/main" id="{7CCCFDC6-CE4F-4DD5-AFA9-9A14DC2C48DD}"/>
                </a:ext>
              </a:extLst>
            </p:cNvPr>
            <p:cNvCxnSpPr>
              <a:stCxn id="158" idx="1"/>
            </p:cNvCxnSpPr>
            <p:nvPr/>
          </p:nvCxnSpPr>
          <p:spPr>
            <a:xfrm>
              <a:off x="2901105" y="5174096"/>
              <a:ext cx="220452" cy="2384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文本框 167">
              <a:extLst>
                <a:ext uri="{FF2B5EF4-FFF2-40B4-BE49-F238E27FC236}">
                  <a16:creationId xmlns:a16="http://schemas.microsoft.com/office/drawing/2014/main" id="{B199C306-425A-47B1-9E27-7EB0F28EA4DB}"/>
                </a:ext>
              </a:extLst>
            </p:cNvPr>
            <p:cNvSpPr txBox="1"/>
            <p:nvPr/>
          </p:nvSpPr>
          <p:spPr>
            <a:xfrm>
              <a:off x="3063512" y="5324520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Sac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9" name="直接连接符 168">
              <a:extLst>
                <a:ext uri="{FF2B5EF4-FFF2-40B4-BE49-F238E27FC236}">
                  <a16:creationId xmlns:a16="http://schemas.microsoft.com/office/drawing/2014/main" id="{194EF2F1-F00D-4BD5-AEF1-DD77ED2F7577}"/>
                </a:ext>
              </a:extLst>
            </p:cNvPr>
            <p:cNvCxnSpPr/>
            <p:nvPr/>
          </p:nvCxnSpPr>
          <p:spPr>
            <a:xfrm>
              <a:off x="6730761" y="5141420"/>
              <a:ext cx="220452" cy="2384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文本框 169">
              <a:extLst>
                <a:ext uri="{FF2B5EF4-FFF2-40B4-BE49-F238E27FC236}">
                  <a16:creationId xmlns:a16="http://schemas.microsoft.com/office/drawing/2014/main" id="{9819EAA6-79EA-41E2-917B-905FFA4113C2}"/>
                </a:ext>
              </a:extLst>
            </p:cNvPr>
            <p:cNvSpPr txBox="1"/>
            <p:nvPr/>
          </p:nvSpPr>
          <p:spPr>
            <a:xfrm>
              <a:off x="6893168" y="5291844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Sac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1" name="直接连接符 170">
              <a:extLst>
                <a:ext uri="{FF2B5EF4-FFF2-40B4-BE49-F238E27FC236}">
                  <a16:creationId xmlns:a16="http://schemas.microsoft.com/office/drawing/2014/main" id="{39C449B9-7624-434C-B9EB-35271F25DB46}"/>
                </a:ext>
              </a:extLst>
            </p:cNvPr>
            <p:cNvCxnSpPr/>
            <p:nvPr/>
          </p:nvCxnSpPr>
          <p:spPr>
            <a:xfrm>
              <a:off x="10575204" y="5124059"/>
              <a:ext cx="220452" cy="2384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文本框 171">
              <a:extLst>
                <a:ext uri="{FF2B5EF4-FFF2-40B4-BE49-F238E27FC236}">
                  <a16:creationId xmlns:a16="http://schemas.microsoft.com/office/drawing/2014/main" id="{DE58C8AE-2ECA-4C70-806C-D7E67A388FFE}"/>
                </a:ext>
              </a:extLst>
            </p:cNvPr>
            <p:cNvSpPr txBox="1"/>
            <p:nvPr/>
          </p:nvSpPr>
          <p:spPr>
            <a:xfrm>
              <a:off x="10737611" y="5274483"/>
              <a:ext cx="5888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Sac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3" name="文本框 172">
              <a:extLst>
                <a:ext uri="{FF2B5EF4-FFF2-40B4-BE49-F238E27FC236}">
                  <a16:creationId xmlns:a16="http://schemas.microsoft.com/office/drawing/2014/main" id="{50AF9563-0D00-4A7E-9811-EB356D7E407D}"/>
                </a:ext>
              </a:extLst>
            </p:cNvPr>
            <p:cNvSpPr txBox="1"/>
            <p:nvPr/>
          </p:nvSpPr>
          <p:spPr>
            <a:xfrm>
              <a:off x="3156746" y="4670682"/>
              <a:ext cx="836649" cy="307777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4" name="文本框 173">
              <a:extLst>
                <a:ext uri="{FF2B5EF4-FFF2-40B4-BE49-F238E27FC236}">
                  <a16:creationId xmlns:a16="http://schemas.microsoft.com/office/drawing/2014/main" id="{A61E4ABD-B42B-4EBA-8FE2-CA1E920AD099}"/>
                </a:ext>
              </a:extLst>
            </p:cNvPr>
            <p:cNvSpPr txBox="1"/>
            <p:nvPr/>
          </p:nvSpPr>
          <p:spPr>
            <a:xfrm>
              <a:off x="7016285" y="4644416"/>
              <a:ext cx="836649" cy="307777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文本框 174">
              <a:extLst>
                <a:ext uri="{FF2B5EF4-FFF2-40B4-BE49-F238E27FC236}">
                  <a16:creationId xmlns:a16="http://schemas.microsoft.com/office/drawing/2014/main" id="{8423E3F3-03DD-4298-BCAC-F21E710FEA3C}"/>
                </a:ext>
              </a:extLst>
            </p:cNvPr>
            <p:cNvSpPr txBox="1"/>
            <p:nvPr/>
          </p:nvSpPr>
          <p:spPr>
            <a:xfrm>
              <a:off x="10913796" y="4649825"/>
              <a:ext cx="836649" cy="307777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altLang="zh-CN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trnA</a:t>
              </a:r>
              <a:endPara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6" name="直接箭头连接符 175">
              <a:extLst>
                <a:ext uri="{FF2B5EF4-FFF2-40B4-BE49-F238E27FC236}">
                  <a16:creationId xmlns:a16="http://schemas.microsoft.com/office/drawing/2014/main" id="{4DCAE6CA-7338-40A3-A256-637D6DAA7261}"/>
                </a:ext>
              </a:extLst>
            </p:cNvPr>
            <p:cNvCxnSpPr>
              <a:cxnSpLocks/>
            </p:cNvCxnSpPr>
            <p:nvPr/>
          </p:nvCxnSpPr>
          <p:spPr>
            <a:xfrm>
              <a:off x="2055051" y="1245127"/>
              <a:ext cx="0" cy="66071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直接箭头连接符 176">
              <a:extLst>
                <a:ext uri="{FF2B5EF4-FFF2-40B4-BE49-F238E27FC236}">
                  <a16:creationId xmlns:a16="http://schemas.microsoft.com/office/drawing/2014/main" id="{05F94B9B-BD47-4A98-A9F5-6A72F6CA0E2C}"/>
                </a:ext>
              </a:extLst>
            </p:cNvPr>
            <p:cNvCxnSpPr>
              <a:cxnSpLocks/>
            </p:cNvCxnSpPr>
            <p:nvPr/>
          </p:nvCxnSpPr>
          <p:spPr>
            <a:xfrm>
              <a:off x="5777012" y="1245127"/>
              <a:ext cx="0" cy="66071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直接箭头连接符 177">
              <a:extLst>
                <a:ext uri="{FF2B5EF4-FFF2-40B4-BE49-F238E27FC236}">
                  <a16:creationId xmlns:a16="http://schemas.microsoft.com/office/drawing/2014/main" id="{B0B9AAC9-A071-43B9-B5CA-69F7B477C0B2}"/>
                </a:ext>
              </a:extLst>
            </p:cNvPr>
            <p:cNvCxnSpPr>
              <a:cxnSpLocks/>
            </p:cNvCxnSpPr>
            <p:nvPr/>
          </p:nvCxnSpPr>
          <p:spPr>
            <a:xfrm>
              <a:off x="9480181" y="1245127"/>
              <a:ext cx="0" cy="66071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001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组合 247">
            <a:extLst>
              <a:ext uri="{FF2B5EF4-FFF2-40B4-BE49-F238E27FC236}">
                <a16:creationId xmlns:a16="http://schemas.microsoft.com/office/drawing/2014/main" id="{66806FAA-115E-4511-8D3E-7B88202D313B}"/>
              </a:ext>
            </a:extLst>
          </p:cNvPr>
          <p:cNvGrpSpPr/>
          <p:nvPr/>
        </p:nvGrpSpPr>
        <p:grpSpPr>
          <a:xfrm>
            <a:off x="6804249" y="7288306"/>
            <a:ext cx="4967391" cy="3381318"/>
            <a:chOff x="7108125" y="9747697"/>
            <a:chExt cx="4967391" cy="3381318"/>
          </a:xfrm>
        </p:grpSpPr>
        <p:grpSp>
          <p:nvGrpSpPr>
            <p:cNvPr id="242" name="组合 241">
              <a:extLst>
                <a:ext uri="{FF2B5EF4-FFF2-40B4-BE49-F238E27FC236}">
                  <a16:creationId xmlns:a16="http://schemas.microsoft.com/office/drawing/2014/main" id="{277832AA-1A33-41C3-9CE4-212A5A43F89D}"/>
                </a:ext>
              </a:extLst>
            </p:cNvPr>
            <p:cNvGrpSpPr/>
            <p:nvPr/>
          </p:nvGrpSpPr>
          <p:grpSpPr>
            <a:xfrm>
              <a:off x="7108125" y="9747697"/>
              <a:ext cx="4967391" cy="3381318"/>
              <a:chOff x="7108125" y="9747697"/>
              <a:chExt cx="4967391" cy="3381318"/>
            </a:xfrm>
          </p:grpSpPr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57E00276-19F0-4887-9255-4DBE0EA1C674}"/>
                  </a:ext>
                </a:extLst>
              </p:cNvPr>
              <p:cNvSpPr/>
              <p:nvPr/>
            </p:nvSpPr>
            <p:spPr>
              <a:xfrm>
                <a:off x="7294975" y="10545851"/>
                <a:ext cx="2594262" cy="252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空心弧 165">
                <a:extLst>
                  <a:ext uri="{FF2B5EF4-FFF2-40B4-BE49-F238E27FC236}">
                    <a16:creationId xmlns:a16="http://schemas.microsoft.com/office/drawing/2014/main" id="{A67B93F7-7171-4C17-9832-701D1B378B50}"/>
                  </a:ext>
                </a:extLst>
              </p:cNvPr>
              <p:cNvSpPr/>
              <p:nvPr/>
            </p:nvSpPr>
            <p:spPr>
              <a:xfrm rot="16200000">
                <a:off x="7231008" y="10545851"/>
                <a:ext cx="2595600" cy="2520000"/>
              </a:xfrm>
              <a:prstGeom prst="blockArc">
                <a:avLst>
                  <a:gd name="adj1" fmla="val 11781810"/>
                  <a:gd name="adj2" fmla="val 14741408"/>
                  <a:gd name="adj3" fmla="val 355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文本框 166">
                <a:extLst>
                  <a:ext uri="{FF2B5EF4-FFF2-40B4-BE49-F238E27FC236}">
                    <a16:creationId xmlns:a16="http://schemas.microsoft.com/office/drawing/2014/main" id="{97BADF49-F1FD-436D-A58C-4F2F8815CF02}"/>
                  </a:ext>
                </a:extLst>
              </p:cNvPr>
              <p:cNvSpPr txBox="1"/>
              <p:nvPr/>
            </p:nvSpPr>
            <p:spPr>
              <a:xfrm>
                <a:off x="7636253" y="12363277"/>
                <a:ext cx="6684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Amp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文本框 167">
                <a:extLst>
                  <a:ext uri="{FF2B5EF4-FFF2-40B4-BE49-F238E27FC236}">
                    <a16:creationId xmlns:a16="http://schemas.microsoft.com/office/drawing/2014/main" id="{0D23D349-E9B2-4AA6-8DAD-6CE33312520D}"/>
                  </a:ext>
                </a:extLst>
              </p:cNvPr>
              <p:cNvSpPr txBox="1"/>
              <p:nvPr/>
            </p:nvSpPr>
            <p:spPr>
              <a:xfrm>
                <a:off x="9185940" y="10292716"/>
                <a:ext cx="76355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</a:p>
            </p:txBody>
          </p:sp>
          <p:sp>
            <p:nvSpPr>
              <p:cNvPr id="169" name="文本框 168">
                <a:extLst>
                  <a:ext uri="{FF2B5EF4-FFF2-40B4-BE49-F238E27FC236}">
                    <a16:creationId xmlns:a16="http://schemas.microsoft.com/office/drawing/2014/main" id="{D260E70A-91B6-4797-AEE2-67A8F3B4112D}"/>
                  </a:ext>
                </a:extLst>
              </p:cNvPr>
              <p:cNvSpPr txBox="1"/>
              <p:nvPr/>
            </p:nvSpPr>
            <p:spPr>
              <a:xfrm>
                <a:off x="10048493" y="11232815"/>
                <a:ext cx="58887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</a:p>
            </p:txBody>
          </p:sp>
          <p:sp>
            <p:nvSpPr>
              <p:cNvPr id="170" name="空心弧 169">
                <a:extLst>
                  <a:ext uri="{FF2B5EF4-FFF2-40B4-BE49-F238E27FC236}">
                    <a16:creationId xmlns:a16="http://schemas.microsoft.com/office/drawing/2014/main" id="{3B3F8B3B-86B8-40D7-8017-26D895661D98}"/>
                  </a:ext>
                </a:extLst>
              </p:cNvPr>
              <p:cNvSpPr/>
              <p:nvPr/>
            </p:nvSpPr>
            <p:spPr>
              <a:xfrm rot="5724636">
                <a:off x="7373934" y="10571215"/>
                <a:ext cx="2595600" cy="2520000"/>
              </a:xfrm>
              <a:prstGeom prst="blockArc">
                <a:avLst>
                  <a:gd name="adj1" fmla="val 11781810"/>
                  <a:gd name="adj2" fmla="val 14741408"/>
                  <a:gd name="adj3" fmla="val 3550"/>
                </a:avLst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71" name="直接连接符 170">
                <a:extLst>
                  <a:ext uri="{FF2B5EF4-FFF2-40B4-BE49-F238E27FC236}">
                    <a16:creationId xmlns:a16="http://schemas.microsoft.com/office/drawing/2014/main" id="{004D2336-9EEC-4C76-B778-EADF81C75275}"/>
                  </a:ext>
                </a:extLst>
              </p:cNvPr>
              <p:cNvCxnSpPr>
                <a:cxnSpLocks/>
                <a:stCxn id="170" idx="0"/>
              </p:cNvCxnSpPr>
              <p:nvPr/>
            </p:nvCxnSpPr>
            <p:spPr>
              <a:xfrm flipV="1">
                <a:off x="9135397" y="10415260"/>
                <a:ext cx="76374" cy="2551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接连接符 171">
                <a:extLst>
                  <a:ext uri="{FF2B5EF4-FFF2-40B4-BE49-F238E27FC236}">
                    <a16:creationId xmlns:a16="http://schemas.microsoft.com/office/drawing/2014/main" id="{D30BC912-7352-414D-887C-5D2BA9FA010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88808" y="11334691"/>
                <a:ext cx="285852" cy="10402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3" name="文本框 172">
                <a:extLst>
                  <a:ext uri="{FF2B5EF4-FFF2-40B4-BE49-F238E27FC236}">
                    <a16:creationId xmlns:a16="http://schemas.microsoft.com/office/drawing/2014/main" id="{94B870C3-1BB3-4D0A-8FC8-A7EA1108AC99}"/>
                  </a:ext>
                </a:extLst>
              </p:cNvPr>
              <p:cNvSpPr txBox="1"/>
              <p:nvPr/>
            </p:nvSpPr>
            <p:spPr>
              <a:xfrm>
                <a:off x="9547958" y="10665477"/>
                <a:ext cx="2527558" cy="307777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Prrn-EGFP-IEE-aadA-Trps16</a:t>
                </a:r>
              </a:p>
            </p:txBody>
          </p:sp>
          <p:sp>
            <p:nvSpPr>
              <p:cNvPr id="174" name="文本框 173">
                <a:extLst>
                  <a:ext uri="{FF2B5EF4-FFF2-40B4-BE49-F238E27FC236}">
                    <a16:creationId xmlns:a16="http://schemas.microsoft.com/office/drawing/2014/main" id="{6EC955CA-0616-4D29-B54B-4CB5868A99BA}"/>
                  </a:ext>
                </a:extLst>
              </p:cNvPr>
              <p:cNvSpPr txBox="1"/>
              <p:nvPr/>
            </p:nvSpPr>
            <p:spPr>
              <a:xfrm>
                <a:off x="8153105" y="11621184"/>
                <a:ext cx="87800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pBtEIa</a:t>
                </a: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76" name="直接连接符 175">
                <a:extLst>
                  <a:ext uri="{FF2B5EF4-FFF2-40B4-BE49-F238E27FC236}">
                    <a16:creationId xmlns:a16="http://schemas.microsoft.com/office/drawing/2014/main" id="{58B7CB6D-F282-4D5F-BB2F-3A9CD3754B20}"/>
                  </a:ext>
                </a:extLst>
              </p:cNvPr>
              <p:cNvCxnSpPr>
                <a:cxnSpLocks/>
                <a:stCxn id="175" idx="0"/>
              </p:cNvCxnSpPr>
              <p:nvPr/>
            </p:nvCxnSpPr>
            <p:spPr>
              <a:xfrm flipH="1" flipV="1">
                <a:off x="7636253" y="10562827"/>
                <a:ext cx="190812" cy="2274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接连接符 176">
                <a:extLst>
                  <a:ext uri="{FF2B5EF4-FFF2-40B4-BE49-F238E27FC236}">
                    <a16:creationId xmlns:a16="http://schemas.microsoft.com/office/drawing/2014/main" id="{1532D83D-2326-4163-A271-1DD9A62D7977}"/>
                  </a:ext>
                </a:extLst>
              </p:cNvPr>
              <p:cNvCxnSpPr>
                <a:cxnSpLocks/>
                <a:stCxn id="175" idx="1"/>
              </p:cNvCxnSpPr>
              <p:nvPr/>
            </p:nvCxnSpPr>
            <p:spPr>
              <a:xfrm flipV="1">
                <a:off x="8836644" y="10282099"/>
                <a:ext cx="70822" cy="2962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文本框 177">
                <a:extLst>
                  <a:ext uri="{FF2B5EF4-FFF2-40B4-BE49-F238E27FC236}">
                    <a16:creationId xmlns:a16="http://schemas.microsoft.com/office/drawing/2014/main" id="{C60B36A2-DDAF-410C-A6F8-BEA933901F4A}"/>
                  </a:ext>
                </a:extLst>
              </p:cNvPr>
              <p:cNvSpPr txBox="1"/>
              <p:nvPr/>
            </p:nvSpPr>
            <p:spPr>
              <a:xfrm>
                <a:off x="7108125" y="10347554"/>
                <a:ext cx="63710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Kpn</a:t>
                </a:r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9" name="文本框 178">
                <a:extLst>
                  <a:ext uri="{FF2B5EF4-FFF2-40B4-BE49-F238E27FC236}">
                    <a16:creationId xmlns:a16="http://schemas.microsoft.com/office/drawing/2014/main" id="{AA64FAFD-53F5-41F4-9AB0-CEDCB413ADEB}"/>
                  </a:ext>
                </a:extLst>
              </p:cNvPr>
              <p:cNvSpPr txBox="1"/>
              <p:nvPr/>
            </p:nvSpPr>
            <p:spPr>
              <a:xfrm>
                <a:off x="8836149" y="10027234"/>
                <a:ext cx="7118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Kpn</a:t>
                </a:r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80" name="直接连接符 179">
                <a:extLst>
                  <a:ext uri="{FF2B5EF4-FFF2-40B4-BE49-F238E27FC236}">
                    <a16:creationId xmlns:a16="http://schemas.microsoft.com/office/drawing/2014/main" id="{66A5BD70-D2B0-4D4C-8180-DBA8B86F0DC7}"/>
                  </a:ext>
                </a:extLst>
              </p:cNvPr>
              <p:cNvCxnSpPr/>
              <p:nvPr/>
            </p:nvCxnSpPr>
            <p:spPr>
              <a:xfrm flipV="1">
                <a:off x="8223975" y="9995404"/>
                <a:ext cx="147782" cy="56742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文本框 180">
                <a:extLst>
                  <a:ext uri="{FF2B5EF4-FFF2-40B4-BE49-F238E27FC236}">
                    <a16:creationId xmlns:a16="http://schemas.microsoft.com/office/drawing/2014/main" id="{AE320E83-AF70-44AA-BFE5-AA53682647F4}"/>
                  </a:ext>
                </a:extLst>
              </p:cNvPr>
              <p:cNvSpPr txBox="1"/>
              <p:nvPr/>
            </p:nvSpPr>
            <p:spPr>
              <a:xfrm>
                <a:off x="8304680" y="9747697"/>
                <a:ext cx="726428" cy="307777"/>
              </a:xfrm>
              <a:prstGeom prst="rect">
                <a:avLst/>
              </a:prstGeom>
              <a:solidFill>
                <a:schemeClr val="accent3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Eb-</a:t>
                </a:r>
                <a:r>
                  <a:rPr lang="en-US" altLang="zh-CN" sz="1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trnI</a:t>
                </a:r>
                <a:endParaRPr lang="zh-CN" altLang="en-U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5" name="空心弧 174">
              <a:extLst>
                <a:ext uri="{FF2B5EF4-FFF2-40B4-BE49-F238E27FC236}">
                  <a16:creationId xmlns:a16="http://schemas.microsoft.com/office/drawing/2014/main" id="{9D59219F-F85B-4F5C-B09C-0C4DDC817293}"/>
                </a:ext>
              </a:extLst>
            </p:cNvPr>
            <p:cNvSpPr/>
            <p:nvPr/>
          </p:nvSpPr>
          <p:spPr>
            <a:xfrm rot="2140565">
              <a:off x="7298124" y="1051581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1" name="组合 250">
            <a:extLst>
              <a:ext uri="{FF2B5EF4-FFF2-40B4-BE49-F238E27FC236}">
                <a16:creationId xmlns:a16="http://schemas.microsoft.com/office/drawing/2014/main" id="{6E46C6C1-4E00-487D-AB00-914ABA62CBCB}"/>
              </a:ext>
            </a:extLst>
          </p:cNvPr>
          <p:cNvGrpSpPr/>
          <p:nvPr/>
        </p:nvGrpSpPr>
        <p:grpSpPr>
          <a:xfrm>
            <a:off x="1481044" y="6598868"/>
            <a:ext cx="4841754" cy="4070756"/>
            <a:chOff x="1203142" y="7991865"/>
            <a:chExt cx="4841754" cy="4070756"/>
          </a:xfrm>
        </p:grpSpPr>
        <p:sp>
          <p:nvSpPr>
            <p:cNvPr id="182" name="矩形 181">
              <a:extLst>
                <a:ext uri="{FF2B5EF4-FFF2-40B4-BE49-F238E27FC236}">
                  <a16:creationId xmlns:a16="http://schemas.microsoft.com/office/drawing/2014/main" id="{23F17888-27D7-49AA-B46A-A634FC430F69}"/>
                </a:ext>
              </a:extLst>
            </p:cNvPr>
            <p:cNvSpPr/>
            <p:nvPr/>
          </p:nvSpPr>
          <p:spPr>
            <a:xfrm>
              <a:off x="2216483" y="8541923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83" name="组合 182">
              <a:extLst>
                <a:ext uri="{FF2B5EF4-FFF2-40B4-BE49-F238E27FC236}">
                  <a16:creationId xmlns:a16="http://schemas.microsoft.com/office/drawing/2014/main" id="{C6584322-69AD-465A-ABA8-D6B70142467D}"/>
                </a:ext>
              </a:extLst>
            </p:cNvPr>
            <p:cNvGrpSpPr/>
            <p:nvPr/>
          </p:nvGrpSpPr>
          <p:grpSpPr>
            <a:xfrm>
              <a:off x="1590312" y="7991865"/>
              <a:ext cx="763550" cy="595777"/>
              <a:chOff x="151679" y="226267"/>
              <a:chExt cx="763550" cy="595777"/>
            </a:xfrm>
          </p:grpSpPr>
          <p:cxnSp>
            <p:nvCxnSpPr>
              <p:cNvPr id="190" name="直接连接符 189">
                <a:extLst>
                  <a:ext uri="{FF2B5EF4-FFF2-40B4-BE49-F238E27FC236}">
                    <a16:creationId xmlns:a16="http://schemas.microsoft.com/office/drawing/2014/main" id="{C96235FA-3AA8-40BD-8787-4879BD58B701}"/>
                  </a:ext>
                </a:extLst>
              </p:cNvPr>
              <p:cNvCxnSpPr/>
              <p:nvPr/>
            </p:nvCxnSpPr>
            <p:spPr>
              <a:xfrm>
                <a:off x="777850" y="534044"/>
                <a:ext cx="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文本框 190">
                <a:extLst>
                  <a:ext uri="{FF2B5EF4-FFF2-40B4-BE49-F238E27FC236}">
                    <a16:creationId xmlns:a16="http://schemas.microsoft.com/office/drawing/2014/main" id="{FE95C0AA-FF93-466A-88E9-159F79CA2CA6}"/>
                  </a:ext>
                </a:extLst>
              </p:cNvPr>
              <p:cNvSpPr txBox="1"/>
              <p:nvPr/>
            </p:nvSpPr>
            <p:spPr>
              <a:xfrm>
                <a:off x="151679" y="226267"/>
                <a:ext cx="76355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Kpn</a:t>
                </a:r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84" name="直接连接符 183">
              <a:extLst>
                <a:ext uri="{FF2B5EF4-FFF2-40B4-BE49-F238E27FC236}">
                  <a16:creationId xmlns:a16="http://schemas.microsoft.com/office/drawing/2014/main" id="{A407B2FA-EC62-48DD-83A1-5F515F5DB254}"/>
                </a:ext>
              </a:extLst>
            </p:cNvPr>
            <p:cNvCxnSpPr/>
            <p:nvPr/>
          </p:nvCxnSpPr>
          <p:spPr>
            <a:xfrm>
              <a:off x="2984579" y="8299642"/>
              <a:ext cx="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文本框 184">
              <a:extLst>
                <a:ext uri="{FF2B5EF4-FFF2-40B4-BE49-F238E27FC236}">
                  <a16:creationId xmlns:a16="http://schemas.microsoft.com/office/drawing/2014/main" id="{02408312-EA96-4E98-B1D4-C91B631AC9D1}"/>
                </a:ext>
              </a:extLst>
            </p:cNvPr>
            <p:cNvSpPr txBox="1"/>
            <p:nvPr/>
          </p:nvSpPr>
          <p:spPr>
            <a:xfrm>
              <a:off x="2991788" y="7991865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Kpn</a:t>
              </a:r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文本框 185">
              <a:extLst>
                <a:ext uri="{FF2B5EF4-FFF2-40B4-BE49-F238E27FC236}">
                  <a16:creationId xmlns:a16="http://schemas.microsoft.com/office/drawing/2014/main" id="{8863CB6B-1CC6-4C55-A531-FDE3326F90F8}"/>
                </a:ext>
              </a:extLst>
            </p:cNvPr>
            <p:cNvSpPr txBox="1"/>
            <p:nvPr/>
          </p:nvSpPr>
          <p:spPr>
            <a:xfrm>
              <a:off x="2262494" y="8605014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trnI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8" name="直接箭头连接符 187">
              <a:extLst>
                <a:ext uri="{FF2B5EF4-FFF2-40B4-BE49-F238E27FC236}">
                  <a16:creationId xmlns:a16="http://schemas.microsoft.com/office/drawing/2014/main" id="{AA13C86F-2216-4D50-8861-EE48DF5E85F2}"/>
                </a:ext>
              </a:extLst>
            </p:cNvPr>
            <p:cNvCxnSpPr>
              <a:cxnSpLocks/>
            </p:cNvCxnSpPr>
            <p:nvPr/>
          </p:nvCxnSpPr>
          <p:spPr>
            <a:xfrm>
              <a:off x="2479841" y="8959059"/>
              <a:ext cx="2911" cy="32878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41" name="组合 240">
              <a:extLst>
                <a:ext uri="{FF2B5EF4-FFF2-40B4-BE49-F238E27FC236}">
                  <a16:creationId xmlns:a16="http://schemas.microsoft.com/office/drawing/2014/main" id="{74896639-C177-4B1B-8A7A-D478E4330A40}"/>
                </a:ext>
              </a:extLst>
            </p:cNvPr>
            <p:cNvGrpSpPr/>
            <p:nvPr/>
          </p:nvGrpSpPr>
          <p:grpSpPr>
            <a:xfrm>
              <a:off x="1203142" y="8960840"/>
              <a:ext cx="4841754" cy="3101781"/>
              <a:chOff x="1159455" y="9867419"/>
              <a:chExt cx="4841754" cy="3101781"/>
            </a:xfrm>
          </p:grpSpPr>
          <p:sp>
            <p:nvSpPr>
              <p:cNvPr id="154" name="椭圆 153">
                <a:extLst>
                  <a:ext uri="{FF2B5EF4-FFF2-40B4-BE49-F238E27FC236}">
                    <a16:creationId xmlns:a16="http://schemas.microsoft.com/office/drawing/2014/main" id="{5FD14312-065F-4823-8041-DCA72D32E583}"/>
                  </a:ext>
                </a:extLst>
              </p:cNvPr>
              <p:cNvSpPr/>
              <p:nvPr/>
            </p:nvSpPr>
            <p:spPr>
              <a:xfrm>
                <a:off x="1185622" y="10386036"/>
                <a:ext cx="2594262" cy="252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5" name="空心弧 154">
                <a:extLst>
                  <a:ext uri="{FF2B5EF4-FFF2-40B4-BE49-F238E27FC236}">
                    <a16:creationId xmlns:a16="http://schemas.microsoft.com/office/drawing/2014/main" id="{8F33D6F7-0F18-490F-8C5A-B8801DB13B02}"/>
                  </a:ext>
                </a:extLst>
              </p:cNvPr>
              <p:cNvSpPr/>
              <p:nvPr/>
            </p:nvSpPr>
            <p:spPr>
              <a:xfrm rot="16200000">
                <a:off x="1121655" y="10386036"/>
                <a:ext cx="2595600" cy="2520000"/>
              </a:xfrm>
              <a:prstGeom prst="blockArc">
                <a:avLst>
                  <a:gd name="adj1" fmla="val 11781810"/>
                  <a:gd name="adj2" fmla="val 14741408"/>
                  <a:gd name="adj3" fmla="val 355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文本框 155">
                <a:extLst>
                  <a:ext uri="{FF2B5EF4-FFF2-40B4-BE49-F238E27FC236}">
                    <a16:creationId xmlns:a16="http://schemas.microsoft.com/office/drawing/2014/main" id="{33A8CB79-A02E-4232-BBE4-D1B6390F8685}"/>
                  </a:ext>
                </a:extLst>
              </p:cNvPr>
              <p:cNvSpPr txBox="1"/>
              <p:nvPr/>
            </p:nvSpPr>
            <p:spPr>
              <a:xfrm>
                <a:off x="1526900" y="12203462"/>
                <a:ext cx="6684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Amp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文本框 156">
                <a:extLst>
                  <a:ext uri="{FF2B5EF4-FFF2-40B4-BE49-F238E27FC236}">
                    <a16:creationId xmlns:a16="http://schemas.microsoft.com/office/drawing/2014/main" id="{40837E3D-DA71-4DA5-94CE-68462AC743C9}"/>
                  </a:ext>
                </a:extLst>
              </p:cNvPr>
              <p:cNvSpPr txBox="1"/>
              <p:nvPr/>
            </p:nvSpPr>
            <p:spPr>
              <a:xfrm>
                <a:off x="3076587" y="10132901"/>
                <a:ext cx="76355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</a:p>
            </p:txBody>
          </p:sp>
          <p:sp>
            <p:nvSpPr>
              <p:cNvPr id="158" name="文本框 157">
                <a:extLst>
                  <a:ext uri="{FF2B5EF4-FFF2-40B4-BE49-F238E27FC236}">
                    <a16:creationId xmlns:a16="http://schemas.microsoft.com/office/drawing/2014/main" id="{E59991B1-4E39-4764-9A75-4D07EA8EECD7}"/>
                  </a:ext>
                </a:extLst>
              </p:cNvPr>
              <p:cNvSpPr txBox="1"/>
              <p:nvPr/>
            </p:nvSpPr>
            <p:spPr>
              <a:xfrm>
                <a:off x="3939140" y="11073000"/>
                <a:ext cx="58887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</a:p>
            </p:txBody>
          </p:sp>
          <p:sp>
            <p:nvSpPr>
              <p:cNvPr id="159" name="空心弧 158">
                <a:extLst>
                  <a:ext uri="{FF2B5EF4-FFF2-40B4-BE49-F238E27FC236}">
                    <a16:creationId xmlns:a16="http://schemas.microsoft.com/office/drawing/2014/main" id="{FCDBEE06-3FDE-4934-99AB-AB2FA1A0225F}"/>
                  </a:ext>
                </a:extLst>
              </p:cNvPr>
              <p:cNvSpPr/>
              <p:nvPr/>
            </p:nvSpPr>
            <p:spPr>
              <a:xfrm rot="5724636">
                <a:off x="1264581" y="10411400"/>
                <a:ext cx="2595600" cy="2520000"/>
              </a:xfrm>
              <a:prstGeom prst="blockArc">
                <a:avLst>
                  <a:gd name="adj1" fmla="val 11781810"/>
                  <a:gd name="adj2" fmla="val 14741408"/>
                  <a:gd name="adj3" fmla="val 3550"/>
                </a:avLst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60" name="直接连接符 159">
                <a:extLst>
                  <a:ext uri="{FF2B5EF4-FFF2-40B4-BE49-F238E27FC236}">
                    <a16:creationId xmlns:a16="http://schemas.microsoft.com/office/drawing/2014/main" id="{F5AA0E44-84FC-484C-8890-683961FC0534}"/>
                  </a:ext>
                </a:extLst>
              </p:cNvPr>
              <p:cNvCxnSpPr>
                <a:cxnSpLocks/>
                <a:stCxn id="159" idx="0"/>
              </p:cNvCxnSpPr>
              <p:nvPr/>
            </p:nvCxnSpPr>
            <p:spPr>
              <a:xfrm flipV="1">
                <a:off x="3026044" y="10255445"/>
                <a:ext cx="76374" cy="2551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接连接符 160">
                <a:extLst>
                  <a:ext uri="{FF2B5EF4-FFF2-40B4-BE49-F238E27FC236}">
                    <a16:creationId xmlns:a16="http://schemas.microsoft.com/office/drawing/2014/main" id="{5BE442CF-DCC0-4830-9238-EE3C86AA80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79455" y="11174876"/>
                <a:ext cx="285852" cy="10402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文本框 161">
                <a:extLst>
                  <a:ext uri="{FF2B5EF4-FFF2-40B4-BE49-F238E27FC236}">
                    <a16:creationId xmlns:a16="http://schemas.microsoft.com/office/drawing/2014/main" id="{24D5E3F5-8FE2-441E-9427-41E6C166BBD2}"/>
                  </a:ext>
                </a:extLst>
              </p:cNvPr>
              <p:cNvSpPr txBox="1"/>
              <p:nvPr/>
            </p:nvSpPr>
            <p:spPr>
              <a:xfrm>
                <a:off x="3438605" y="10505662"/>
                <a:ext cx="2562604" cy="307777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Prrn-EGFP-IEE-aadA-Trps16</a:t>
                </a:r>
              </a:p>
            </p:txBody>
          </p:sp>
          <p:cxnSp>
            <p:nvCxnSpPr>
              <p:cNvPr id="163" name="直接连接符 162">
                <a:extLst>
                  <a:ext uri="{FF2B5EF4-FFF2-40B4-BE49-F238E27FC236}">
                    <a16:creationId xmlns:a16="http://schemas.microsoft.com/office/drawing/2014/main" id="{8517A284-F54F-4F42-8C0D-8B27FDBA6E6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27291" y="10122284"/>
                <a:ext cx="70822" cy="2962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文本框 163">
                <a:extLst>
                  <a:ext uri="{FF2B5EF4-FFF2-40B4-BE49-F238E27FC236}">
                    <a16:creationId xmlns:a16="http://schemas.microsoft.com/office/drawing/2014/main" id="{84697AE9-92D1-46FC-A91E-8D6B726567AC}"/>
                  </a:ext>
                </a:extLst>
              </p:cNvPr>
              <p:cNvSpPr txBox="1"/>
              <p:nvPr/>
            </p:nvSpPr>
            <p:spPr>
              <a:xfrm>
                <a:off x="2726796" y="9867419"/>
                <a:ext cx="7118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Kpn</a:t>
                </a:r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" name="文本框 186">
                <a:extLst>
                  <a:ext uri="{FF2B5EF4-FFF2-40B4-BE49-F238E27FC236}">
                    <a16:creationId xmlns:a16="http://schemas.microsoft.com/office/drawing/2014/main" id="{57181CFF-90D4-448E-8C8D-214FA07DCBC1}"/>
                  </a:ext>
                </a:extLst>
              </p:cNvPr>
              <p:cNvSpPr txBox="1"/>
              <p:nvPr/>
            </p:nvSpPr>
            <p:spPr>
              <a:xfrm>
                <a:off x="2082791" y="11476311"/>
                <a:ext cx="92664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pBEIa</a:t>
                </a:r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89" name="直接箭头连接符 188">
                <a:extLst>
                  <a:ext uri="{FF2B5EF4-FFF2-40B4-BE49-F238E27FC236}">
                    <a16:creationId xmlns:a16="http://schemas.microsoft.com/office/drawing/2014/main" id="{BE340F4D-F689-4ADB-B60D-E1FEBA631F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80648" y="11719290"/>
                <a:ext cx="94820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7" name="组合 256">
            <a:extLst>
              <a:ext uri="{FF2B5EF4-FFF2-40B4-BE49-F238E27FC236}">
                <a16:creationId xmlns:a16="http://schemas.microsoft.com/office/drawing/2014/main" id="{579500DD-E815-4A2C-8545-2D7211E00BE9}"/>
              </a:ext>
            </a:extLst>
          </p:cNvPr>
          <p:cNvGrpSpPr/>
          <p:nvPr/>
        </p:nvGrpSpPr>
        <p:grpSpPr>
          <a:xfrm>
            <a:off x="6818668" y="12764362"/>
            <a:ext cx="4967391" cy="3381318"/>
            <a:chOff x="6433316" y="14337189"/>
            <a:chExt cx="4967391" cy="3381318"/>
          </a:xfrm>
        </p:grpSpPr>
        <p:grpSp>
          <p:nvGrpSpPr>
            <p:cNvPr id="253" name="组合 252">
              <a:extLst>
                <a:ext uri="{FF2B5EF4-FFF2-40B4-BE49-F238E27FC236}">
                  <a16:creationId xmlns:a16="http://schemas.microsoft.com/office/drawing/2014/main" id="{22E1683D-B95C-4550-BF36-CF719080701A}"/>
                </a:ext>
              </a:extLst>
            </p:cNvPr>
            <p:cNvGrpSpPr/>
            <p:nvPr/>
          </p:nvGrpSpPr>
          <p:grpSpPr>
            <a:xfrm>
              <a:off x="6433316" y="14337189"/>
              <a:ext cx="4967391" cy="3381318"/>
              <a:chOff x="6433316" y="14337189"/>
              <a:chExt cx="4967391" cy="3381318"/>
            </a:xfrm>
          </p:grpSpPr>
          <p:sp>
            <p:nvSpPr>
              <p:cNvPr id="205" name="椭圆 204">
                <a:extLst>
                  <a:ext uri="{FF2B5EF4-FFF2-40B4-BE49-F238E27FC236}">
                    <a16:creationId xmlns:a16="http://schemas.microsoft.com/office/drawing/2014/main" id="{9D1B8530-8C8C-4BDE-8B3D-50DFCF9DCC29}"/>
                  </a:ext>
                </a:extLst>
              </p:cNvPr>
              <p:cNvSpPr/>
              <p:nvPr/>
            </p:nvSpPr>
            <p:spPr>
              <a:xfrm>
                <a:off x="6620166" y="15135343"/>
                <a:ext cx="2594262" cy="252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空心弧 205">
                <a:extLst>
                  <a:ext uri="{FF2B5EF4-FFF2-40B4-BE49-F238E27FC236}">
                    <a16:creationId xmlns:a16="http://schemas.microsoft.com/office/drawing/2014/main" id="{242D5290-4370-485F-9913-665D9EE6C15A}"/>
                  </a:ext>
                </a:extLst>
              </p:cNvPr>
              <p:cNvSpPr/>
              <p:nvPr/>
            </p:nvSpPr>
            <p:spPr>
              <a:xfrm rot="16200000">
                <a:off x="6556199" y="15135343"/>
                <a:ext cx="2595600" cy="2520000"/>
              </a:xfrm>
              <a:prstGeom prst="blockArc">
                <a:avLst>
                  <a:gd name="adj1" fmla="val 11781810"/>
                  <a:gd name="adj2" fmla="val 14741408"/>
                  <a:gd name="adj3" fmla="val 355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7" name="文本框 206">
                <a:extLst>
                  <a:ext uri="{FF2B5EF4-FFF2-40B4-BE49-F238E27FC236}">
                    <a16:creationId xmlns:a16="http://schemas.microsoft.com/office/drawing/2014/main" id="{37526354-F5CC-468B-8650-56B4B4C683CD}"/>
                  </a:ext>
                </a:extLst>
              </p:cNvPr>
              <p:cNvSpPr txBox="1"/>
              <p:nvPr/>
            </p:nvSpPr>
            <p:spPr>
              <a:xfrm>
                <a:off x="6961444" y="16952769"/>
                <a:ext cx="6684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Amp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" name="文本框 207">
                <a:extLst>
                  <a:ext uri="{FF2B5EF4-FFF2-40B4-BE49-F238E27FC236}">
                    <a16:creationId xmlns:a16="http://schemas.microsoft.com/office/drawing/2014/main" id="{435FF45C-A1D9-4244-9D0A-288E314BD73E}"/>
                  </a:ext>
                </a:extLst>
              </p:cNvPr>
              <p:cNvSpPr txBox="1"/>
              <p:nvPr/>
            </p:nvSpPr>
            <p:spPr>
              <a:xfrm>
                <a:off x="8511131" y="14882208"/>
                <a:ext cx="76355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</a:p>
            </p:txBody>
          </p:sp>
          <p:sp>
            <p:nvSpPr>
              <p:cNvPr id="209" name="文本框 208">
                <a:extLst>
                  <a:ext uri="{FF2B5EF4-FFF2-40B4-BE49-F238E27FC236}">
                    <a16:creationId xmlns:a16="http://schemas.microsoft.com/office/drawing/2014/main" id="{301E7583-5A7E-42B9-B9F4-A807DF7A9832}"/>
                  </a:ext>
                </a:extLst>
              </p:cNvPr>
              <p:cNvSpPr txBox="1"/>
              <p:nvPr/>
            </p:nvSpPr>
            <p:spPr>
              <a:xfrm>
                <a:off x="9373684" y="15822307"/>
                <a:ext cx="58887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</a:p>
            </p:txBody>
          </p:sp>
          <p:sp>
            <p:nvSpPr>
              <p:cNvPr id="210" name="空心弧 209">
                <a:extLst>
                  <a:ext uri="{FF2B5EF4-FFF2-40B4-BE49-F238E27FC236}">
                    <a16:creationId xmlns:a16="http://schemas.microsoft.com/office/drawing/2014/main" id="{18138D87-7834-48B3-88E2-74EE76F647D0}"/>
                  </a:ext>
                </a:extLst>
              </p:cNvPr>
              <p:cNvSpPr/>
              <p:nvPr/>
            </p:nvSpPr>
            <p:spPr>
              <a:xfrm rot="5724636">
                <a:off x="6699125" y="15160707"/>
                <a:ext cx="2595600" cy="2520000"/>
              </a:xfrm>
              <a:prstGeom prst="blockArc">
                <a:avLst>
                  <a:gd name="adj1" fmla="val 11781810"/>
                  <a:gd name="adj2" fmla="val 14741408"/>
                  <a:gd name="adj3" fmla="val 3550"/>
                </a:avLst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11" name="直接连接符 210">
                <a:extLst>
                  <a:ext uri="{FF2B5EF4-FFF2-40B4-BE49-F238E27FC236}">
                    <a16:creationId xmlns:a16="http://schemas.microsoft.com/office/drawing/2014/main" id="{9F8F01A1-4B1F-47D0-B6DB-F435849E9446}"/>
                  </a:ext>
                </a:extLst>
              </p:cNvPr>
              <p:cNvCxnSpPr>
                <a:cxnSpLocks/>
                <a:stCxn id="210" idx="0"/>
              </p:cNvCxnSpPr>
              <p:nvPr/>
            </p:nvCxnSpPr>
            <p:spPr>
              <a:xfrm flipV="1">
                <a:off x="8460588" y="15004752"/>
                <a:ext cx="76374" cy="2551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直接连接符 211">
                <a:extLst>
                  <a:ext uri="{FF2B5EF4-FFF2-40B4-BE49-F238E27FC236}">
                    <a16:creationId xmlns:a16="http://schemas.microsoft.com/office/drawing/2014/main" id="{4D095D4E-C892-4360-91B3-5ADD7C735D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13999" y="15924183"/>
                <a:ext cx="285852" cy="10402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3" name="文本框 212">
                <a:extLst>
                  <a:ext uri="{FF2B5EF4-FFF2-40B4-BE49-F238E27FC236}">
                    <a16:creationId xmlns:a16="http://schemas.microsoft.com/office/drawing/2014/main" id="{50C1A8CD-2A9A-47AC-B7DA-79333722B398}"/>
                  </a:ext>
                </a:extLst>
              </p:cNvPr>
              <p:cNvSpPr txBox="1"/>
              <p:nvPr/>
            </p:nvSpPr>
            <p:spPr>
              <a:xfrm>
                <a:off x="8873149" y="15254969"/>
                <a:ext cx="2527558" cy="307777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Prrn-EGFP-IEE-aadA-Trps16</a:t>
                </a:r>
              </a:p>
            </p:txBody>
          </p:sp>
          <p:sp>
            <p:nvSpPr>
              <p:cNvPr id="214" name="文本框 213">
                <a:extLst>
                  <a:ext uri="{FF2B5EF4-FFF2-40B4-BE49-F238E27FC236}">
                    <a16:creationId xmlns:a16="http://schemas.microsoft.com/office/drawing/2014/main" id="{7168A230-C778-404D-9DD0-57D6E1E5E0C7}"/>
                  </a:ext>
                </a:extLst>
              </p:cNvPr>
              <p:cNvSpPr txBox="1"/>
              <p:nvPr/>
            </p:nvSpPr>
            <p:spPr>
              <a:xfrm>
                <a:off x="7462539" y="16210676"/>
                <a:ext cx="104859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pBtEIat</a:t>
                </a: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16" name="直接连接符 215">
                <a:extLst>
                  <a:ext uri="{FF2B5EF4-FFF2-40B4-BE49-F238E27FC236}">
                    <a16:creationId xmlns:a16="http://schemas.microsoft.com/office/drawing/2014/main" id="{59BC06E8-B568-41E4-8FA4-33561238FA4C}"/>
                  </a:ext>
                </a:extLst>
              </p:cNvPr>
              <p:cNvCxnSpPr>
                <a:cxnSpLocks/>
                <a:stCxn id="215" idx="0"/>
              </p:cNvCxnSpPr>
              <p:nvPr/>
            </p:nvCxnSpPr>
            <p:spPr>
              <a:xfrm flipH="1" flipV="1">
                <a:off x="6961444" y="15152319"/>
                <a:ext cx="190812" cy="2274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直接连接符 216">
                <a:extLst>
                  <a:ext uri="{FF2B5EF4-FFF2-40B4-BE49-F238E27FC236}">
                    <a16:creationId xmlns:a16="http://schemas.microsoft.com/office/drawing/2014/main" id="{49D26052-CB0F-41BB-96AC-372752EAEB9D}"/>
                  </a:ext>
                </a:extLst>
              </p:cNvPr>
              <p:cNvCxnSpPr>
                <a:cxnSpLocks/>
                <a:stCxn id="215" idx="1"/>
              </p:cNvCxnSpPr>
              <p:nvPr/>
            </p:nvCxnSpPr>
            <p:spPr>
              <a:xfrm flipV="1">
                <a:off x="8161835" y="14871591"/>
                <a:ext cx="70822" cy="2962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8" name="文本框 217">
                <a:extLst>
                  <a:ext uri="{FF2B5EF4-FFF2-40B4-BE49-F238E27FC236}">
                    <a16:creationId xmlns:a16="http://schemas.microsoft.com/office/drawing/2014/main" id="{DF6C1B54-E3C0-48EA-9188-7119AD4EFE94}"/>
                  </a:ext>
                </a:extLst>
              </p:cNvPr>
              <p:cNvSpPr txBox="1"/>
              <p:nvPr/>
            </p:nvSpPr>
            <p:spPr>
              <a:xfrm>
                <a:off x="6433316" y="14937046"/>
                <a:ext cx="63710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Kpn</a:t>
                </a:r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9" name="文本框 218">
                <a:extLst>
                  <a:ext uri="{FF2B5EF4-FFF2-40B4-BE49-F238E27FC236}">
                    <a16:creationId xmlns:a16="http://schemas.microsoft.com/office/drawing/2014/main" id="{1BF9B906-8544-4572-9B4D-5B3EF3D6A4D8}"/>
                  </a:ext>
                </a:extLst>
              </p:cNvPr>
              <p:cNvSpPr txBox="1"/>
              <p:nvPr/>
            </p:nvSpPr>
            <p:spPr>
              <a:xfrm>
                <a:off x="8161340" y="14616726"/>
                <a:ext cx="7118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Kpn</a:t>
                </a:r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20" name="直接连接符 219">
                <a:extLst>
                  <a:ext uri="{FF2B5EF4-FFF2-40B4-BE49-F238E27FC236}">
                    <a16:creationId xmlns:a16="http://schemas.microsoft.com/office/drawing/2014/main" id="{1ADB436B-AB69-4FB8-B92B-CA80CF5DEE36}"/>
                  </a:ext>
                </a:extLst>
              </p:cNvPr>
              <p:cNvCxnSpPr/>
              <p:nvPr/>
            </p:nvCxnSpPr>
            <p:spPr>
              <a:xfrm flipV="1">
                <a:off x="7549166" y="14584896"/>
                <a:ext cx="147782" cy="56742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1" name="文本框 220">
                <a:extLst>
                  <a:ext uri="{FF2B5EF4-FFF2-40B4-BE49-F238E27FC236}">
                    <a16:creationId xmlns:a16="http://schemas.microsoft.com/office/drawing/2014/main" id="{D174063B-0687-4496-B6C5-4A857C5397A2}"/>
                  </a:ext>
                </a:extLst>
              </p:cNvPr>
              <p:cNvSpPr txBox="1"/>
              <p:nvPr/>
            </p:nvSpPr>
            <p:spPr>
              <a:xfrm>
                <a:off x="7629870" y="14337189"/>
                <a:ext cx="907091" cy="307777"/>
              </a:xfrm>
              <a:prstGeom prst="rect">
                <a:avLst/>
              </a:prstGeom>
              <a:solidFill>
                <a:schemeClr val="accent3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Eb-</a:t>
                </a:r>
                <a:r>
                  <a:rPr lang="en-US" altLang="zh-CN" sz="1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trnI</a:t>
                </a:r>
                <a:endParaRPr lang="zh-CN" altLang="en-U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9" name="文本框 228">
                <a:extLst>
                  <a:ext uri="{FF2B5EF4-FFF2-40B4-BE49-F238E27FC236}">
                    <a16:creationId xmlns:a16="http://schemas.microsoft.com/office/drawing/2014/main" id="{7FB51BDE-0E99-4B47-9AF8-5A3B556590AB}"/>
                  </a:ext>
                </a:extLst>
              </p:cNvPr>
              <p:cNvSpPr txBox="1"/>
              <p:nvPr/>
            </p:nvSpPr>
            <p:spPr>
              <a:xfrm>
                <a:off x="9477321" y="16033338"/>
                <a:ext cx="58887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Sac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30" name="直接连接符 229">
                <a:extLst>
                  <a:ext uri="{FF2B5EF4-FFF2-40B4-BE49-F238E27FC236}">
                    <a16:creationId xmlns:a16="http://schemas.microsoft.com/office/drawing/2014/main" id="{0A802277-5AFD-4B99-8C3C-8FD464D08D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17636" y="16135214"/>
                <a:ext cx="285852" cy="10402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1" name="空心弧 230">
                <a:extLst>
                  <a:ext uri="{FF2B5EF4-FFF2-40B4-BE49-F238E27FC236}">
                    <a16:creationId xmlns:a16="http://schemas.microsoft.com/office/drawing/2014/main" id="{F87FCCB1-09DE-43CE-8C26-4196F0432F48}"/>
                  </a:ext>
                </a:extLst>
              </p:cNvPr>
              <p:cNvSpPr/>
              <p:nvPr/>
            </p:nvSpPr>
            <p:spPr>
              <a:xfrm rot="9364803">
                <a:off x="6699125" y="15148483"/>
                <a:ext cx="2595600" cy="2520000"/>
              </a:xfrm>
              <a:prstGeom prst="blockArc">
                <a:avLst>
                  <a:gd name="adj1" fmla="val 11781810"/>
                  <a:gd name="adj2" fmla="val 14741408"/>
                  <a:gd name="adj3" fmla="val 3550"/>
                </a:avLst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32" name="直接连接符 231">
                <a:extLst>
                  <a:ext uri="{FF2B5EF4-FFF2-40B4-BE49-F238E27FC236}">
                    <a16:creationId xmlns:a16="http://schemas.microsoft.com/office/drawing/2014/main" id="{3E24F0DF-396D-4D22-A65D-8117B102A004}"/>
                  </a:ext>
                </a:extLst>
              </p:cNvPr>
              <p:cNvCxnSpPr/>
              <p:nvPr/>
            </p:nvCxnSpPr>
            <p:spPr>
              <a:xfrm>
                <a:off x="8893939" y="17201619"/>
                <a:ext cx="220452" cy="23841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3" name="文本框 232">
                <a:extLst>
                  <a:ext uri="{FF2B5EF4-FFF2-40B4-BE49-F238E27FC236}">
                    <a16:creationId xmlns:a16="http://schemas.microsoft.com/office/drawing/2014/main" id="{537128E9-C558-40C7-814C-680B31AE6718}"/>
                  </a:ext>
                </a:extLst>
              </p:cNvPr>
              <p:cNvSpPr txBox="1"/>
              <p:nvPr/>
            </p:nvSpPr>
            <p:spPr>
              <a:xfrm>
                <a:off x="9056346" y="17352043"/>
                <a:ext cx="58887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Sac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4" name="文本框 233">
                <a:extLst>
                  <a:ext uri="{FF2B5EF4-FFF2-40B4-BE49-F238E27FC236}">
                    <a16:creationId xmlns:a16="http://schemas.microsoft.com/office/drawing/2014/main" id="{1B2712EC-A8DB-42CA-8EE7-5B0473EAE93B}"/>
                  </a:ext>
                </a:extLst>
              </p:cNvPr>
              <p:cNvSpPr txBox="1"/>
              <p:nvPr/>
            </p:nvSpPr>
            <p:spPr>
              <a:xfrm>
                <a:off x="9201346" y="16640718"/>
                <a:ext cx="839919" cy="307777"/>
              </a:xfrm>
              <a:prstGeom prst="rect">
                <a:avLst/>
              </a:prstGeom>
              <a:solidFill>
                <a:schemeClr val="accent4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Eb-</a:t>
                </a:r>
                <a:r>
                  <a:rPr lang="en-US" altLang="zh-CN" sz="1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trnA</a:t>
                </a:r>
                <a:endParaRPr lang="zh-CN" altLang="en-U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5" name="空心弧 214">
              <a:extLst>
                <a:ext uri="{FF2B5EF4-FFF2-40B4-BE49-F238E27FC236}">
                  <a16:creationId xmlns:a16="http://schemas.microsoft.com/office/drawing/2014/main" id="{C3CDCE90-120F-4298-9952-678D68DBAF6D}"/>
                </a:ext>
              </a:extLst>
            </p:cNvPr>
            <p:cNvSpPr/>
            <p:nvPr/>
          </p:nvSpPr>
          <p:spPr>
            <a:xfrm rot="2140565">
              <a:off x="6623315" y="15105308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4" name="组合 263">
            <a:extLst>
              <a:ext uri="{FF2B5EF4-FFF2-40B4-BE49-F238E27FC236}">
                <a16:creationId xmlns:a16="http://schemas.microsoft.com/office/drawing/2014/main" id="{F002D099-DEDA-4336-BA85-6B68ACBE1360}"/>
              </a:ext>
            </a:extLst>
          </p:cNvPr>
          <p:cNvGrpSpPr/>
          <p:nvPr/>
        </p:nvGrpSpPr>
        <p:grpSpPr>
          <a:xfrm>
            <a:off x="2023868" y="11387273"/>
            <a:ext cx="4026576" cy="3672291"/>
            <a:chOff x="2111803" y="11578788"/>
            <a:chExt cx="4026576" cy="3672291"/>
          </a:xfrm>
        </p:grpSpPr>
        <p:sp>
          <p:nvSpPr>
            <p:cNvPr id="222" name="矩形 221">
              <a:extLst>
                <a:ext uri="{FF2B5EF4-FFF2-40B4-BE49-F238E27FC236}">
                  <a16:creationId xmlns:a16="http://schemas.microsoft.com/office/drawing/2014/main" id="{66671D6C-A4D4-4C56-8707-CECC1BD7FEED}"/>
                </a:ext>
              </a:extLst>
            </p:cNvPr>
            <p:cNvSpPr/>
            <p:nvPr/>
          </p:nvSpPr>
          <p:spPr>
            <a:xfrm>
              <a:off x="2541926" y="12146899"/>
              <a:ext cx="768096" cy="45719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3" name="组合 222">
              <a:extLst>
                <a:ext uri="{FF2B5EF4-FFF2-40B4-BE49-F238E27FC236}">
                  <a16:creationId xmlns:a16="http://schemas.microsoft.com/office/drawing/2014/main" id="{4C0EFF8B-C082-425A-AD47-4A44D5253F59}"/>
                </a:ext>
              </a:extLst>
            </p:cNvPr>
            <p:cNvGrpSpPr/>
            <p:nvPr/>
          </p:nvGrpSpPr>
          <p:grpSpPr>
            <a:xfrm>
              <a:off x="2111803" y="11596841"/>
              <a:ext cx="763550" cy="595777"/>
              <a:chOff x="347727" y="226267"/>
              <a:chExt cx="763550" cy="595777"/>
            </a:xfrm>
          </p:grpSpPr>
          <p:cxnSp>
            <p:nvCxnSpPr>
              <p:cNvPr id="237" name="直接连接符 236">
                <a:extLst>
                  <a:ext uri="{FF2B5EF4-FFF2-40B4-BE49-F238E27FC236}">
                    <a16:creationId xmlns:a16="http://schemas.microsoft.com/office/drawing/2014/main" id="{E74F37F5-6422-4463-BDCF-7794D94ABE10}"/>
                  </a:ext>
                </a:extLst>
              </p:cNvPr>
              <p:cNvCxnSpPr/>
              <p:nvPr/>
            </p:nvCxnSpPr>
            <p:spPr>
              <a:xfrm>
                <a:off x="777850" y="534044"/>
                <a:ext cx="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文本框 237">
                <a:extLst>
                  <a:ext uri="{FF2B5EF4-FFF2-40B4-BE49-F238E27FC236}">
                    <a16:creationId xmlns:a16="http://schemas.microsoft.com/office/drawing/2014/main" id="{4D13C5F0-22A9-464A-BC32-363EABF2FE0D}"/>
                  </a:ext>
                </a:extLst>
              </p:cNvPr>
              <p:cNvSpPr txBox="1"/>
              <p:nvPr/>
            </p:nvSpPr>
            <p:spPr>
              <a:xfrm>
                <a:off x="347727" y="226267"/>
                <a:ext cx="76355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Sac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24" name="直接连接符 223">
              <a:extLst>
                <a:ext uri="{FF2B5EF4-FFF2-40B4-BE49-F238E27FC236}">
                  <a16:creationId xmlns:a16="http://schemas.microsoft.com/office/drawing/2014/main" id="{EB97ECEC-FA5C-4954-A169-3A10574155FB}"/>
                </a:ext>
              </a:extLst>
            </p:cNvPr>
            <p:cNvCxnSpPr/>
            <p:nvPr/>
          </p:nvCxnSpPr>
          <p:spPr>
            <a:xfrm>
              <a:off x="3310022" y="11904618"/>
              <a:ext cx="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文本框 224">
              <a:extLst>
                <a:ext uri="{FF2B5EF4-FFF2-40B4-BE49-F238E27FC236}">
                  <a16:creationId xmlns:a16="http://schemas.microsoft.com/office/drawing/2014/main" id="{161F8A7C-1E46-43F2-951C-118220BB6E42}"/>
                </a:ext>
              </a:extLst>
            </p:cNvPr>
            <p:cNvSpPr txBox="1"/>
            <p:nvPr/>
          </p:nvSpPr>
          <p:spPr>
            <a:xfrm>
              <a:off x="3178972" y="11578788"/>
              <a:ext cx="76355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Sac I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文本框 225">
              <a:extLst>
                <a:ext uri="{FF2B5EF4-FFF2-40B4-BE49-F238E27FC236}">
                  <a16:creationId xmlns:a16="http://schemas.microsoft.com/office/drawing/2014/main" id="{03640033-3F1B-4999-A467-48ABBB1D2588}"/>
                </a:ext>
              </a:extLst>
            </p:cNvPr>
            <p:cNvSpPr txBox="1"/>
            <p:nvPr/>
          </p:nvSpPr>
          <p:spPr>
            <a:xfrm>
              <a:off x="2587936" y="12209990"/>
              <a:ext cx="8399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Eb-</a:t>
              </a:r>
              <a:r>
                <a:rPr lang="en-US" altLang="zh-CN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trnA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5" name="直接箭头连接符 234">
              <a:extLst>
                <a:ext uri="{FF2B5EF4-FFF2-40B4-BE49-F238E27FC236}">
                  <a16:creationId xmlns:a16="http://schemas.microsoft.com/office/drawing/2014/main" id="{3A60C9F1-843A-4A73-B888-401A296FB1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04642" y="12574704"/>
              <a:ext cx="1" cy="4196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6" name="直接箭头连接符 235">
              <a:extLst>
                <a:ext uri="{FF2B5EF4-FFF2-40B4-BE49-F238E27FC236}">
                  <a16:creationId xmlns:a16="http://schemas.microsoft.com/office/drawing/2014/main" id="{5FF13A0D-7E4B-4619-96E8-6B9C31484040}"/>
                </a:ext>
              </a:extLst>
            </p:cNvPr>
            <p:cNvCxnSpPr>
              <a:cxnSpLocks/>
            </p:cNvCxnSpPr>
            <p:nvPr/>
          </p:nvCxnSpPr>
          <p:spPr>
            <a:xfrm>
              <a:off x="5190172" y="15251079"/>
              <a:ext cx="9482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0" name="组合 259">
            <a:extLst>
              <a:ext uri="{FF2B5EF4-FFF2-40B4-BE49-F238E27FC236}">
                <a16:creationId xmlns:a16="http://schemas.microsoft.com/office/drawing/2014/main" id="{AB9946CD-4932-464C-8251-B0317C97A0C7}"/>
              </a:ext>
            </a:extLst>
          </p:cNvPr>
          <p:cNvGrpSpPr/>
          <p:nvPr/>
        </p:nvGrpSpPr>
        <p:grpSpPr>
          <a:xfrm>
            <a:off x="1229033" y="259549"/>
            <a:ext cx="10358803" cy="5430153"/>
            <a:chOff x="1229033" y="259549"/>
            <a:chExt cx="10358803" cy="5430153"/>
          </a:xfrm>
        </p:grpSpPr>
        <p:grpSp>
          <p:nvGrpSpPr>
            <p:cNvPr id="250" name="组合 249">
              <a:extLst>
                <a:ext uri="{FF2B5EF4-FFF2-40B4-BE49-F238E27FC236}">
                  <a16:creationId xmlns:a16="http://schemas.microsoft.com/office/drawing/2014/main" id="{97953990-6BA5-484A-9DAA-C361C0770D4E}"/>
                </a:ext>
              </a:extLst>
            </p:cNvPr>
            <p:cNvGrpSpPr/>
            <p:nvPr/>
          </p:nvGrpSpPr>
          <p:grpSpPr>
            <a:xfrm>
              <a:off x="6781127" y="2724076"/>
              <a:ext cx="4806709" cy="2965626"/>
              <a:chOff x="5867894" y="4690167"/>
              <a:chExt cx="4806709" cy="2965626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21E6FB37-E6F5-44C9-98DC-90CFACC38265}"/>
                  </a:ext>
                </a:extLst>
              </p:cNvPr>
              <p:cNvSpPr/>
              <p:nvPr/>
            </p:nvSpPr>
            <p:spPr>
              <a:xfrm>
                <a:off x="5894061" y="5072629"/>
                <a:ext cx="2594262" cy="252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空心弧 23">
                <a:extLst>
                  <a:ext uri="{FF2B5EF4-FFF2-40B4-BE49-F238E27FC236}">
                    <a16:creationId xmlns:a16="http://schemas.microsoft.com/office/drawing/2014/main" id="{41285D15-4771-4562-8875-B8C59BB7F736}"/>
                  </a:ext>
                </a:extLst>
              </p:cNvPr>
              <p:cNvSpPr/>
              <p:nvPr/>
            </p:nvSpPr>
            <p:spPr>
              <a:xfrm rot="16200000">
                <a:off x="5830094" y="5072629"/>
                <a:ext cx="2595600" cy="2520000"/>
              </a:xfrm>
              <a:prstGeom prst="blockArc">
                <a:avLst>
                  <a:gd name="adj1" fmla="val 11781810"/>
                  <a:gd name="adj2" fmla="val 14741408"/>
                  <a:gd name="adj3" fmla="val 355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60B12694-EB7B-4AE5-A7BF-5C55E37798F8}"/>
                  </a:ext>
                </a:extLst>
              </p:cNvPr>
              <p:cNvSpPr txBox="1"/>
              <p:nvPr/>
            </p:nvSpPr>
            <p:spPr>
              <a:xfrm>
                <a:off x="6235339" y="6890055"/>
                <a:ext cx="6684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Amp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DD16740C-4377-4FCD-8836-E89E066C13D6}"/>
                  </a:ext>
                </a:extLst>
              </p:cNvPr>
              <p:cNvSpPr txBox="1"/>
              <p:nvPr/>
            </p:nvSpPr>
            <p:spPr>
              <a:xfrm>
                <a:off x="8647579" y="5759593"/>
                <a:ext cx="58887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</a:p>
            </p:txBody>
          </p:sp>
          <p:sp>
            <p:nvSpPr>
              <p:cNvPr id="27" name="空心弧 26">
                <a:extLst>
                  <a:ext uri="{FF2B5EF4-FFF2-40B4-BE49-F238E27FC236}">
                    <a16:creationId xmlns:a16="http://schemas.microsoft.com/office/drawing/2014/main" id="{DB7DA664-D5DC-489B-ACDD-063FAAD33875}"/>
                  </a:ext>
                </a:extLst>
              </p:cNvPr>
              <p:cNvSpPr/>
              <p:nvPr/>
            </p:nvSpPr>
            <p:spPr>
              <a:xfrm rot="5724636">
                <a:off x="5973020" y="5097993"/>
                <a:ext cx="2595600" cy="2520000"/>
              </a:xfrm>
              <a:prstGeom prst="blockArc">
                <a:avLst>
                  <a:gd name="adj1" fmla="val 11781810"/>
                  <a:gd name="adj2" fmla="val 14741408"/>
                  <a:gd name="adj3" fmla="val 3550"/>
                </a:avLst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00162DF6-D6F4-4A98-8A47-D19156B1FCF8}"/>
                  </a:ext>
                </a:extLst>
              </p:cNvPr>
              <p:cNvCxnSpPr>
                <a:cxnSpLocks/>
                <a:stCxn id="27" idx="0"/>
              </p:cNvCxnSpPr>
              <p:nvPr/>
            </p:nvCxnSpPr>
            <p:spPr>
              <a:xfrm flipV="1">
                <a:off x="7734483" y="4942038"/>
                <a:ext cx="76374" cy="2551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id="{8A3BF91E-486A-4706-8F81-101D73BC879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387894" y="5861469"/>
                <a:ext cx="285852" cy="10402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2A136A4F-D30E-452A-B021-C6FA0DD45364}"/>
                  </a:ext>
                </a:extLst>
              </p:cNvPr>
              <p:cNvSpPr txBox="1"/>
              <p:nvPr/>
            </p:nvSpPr>
            <p:spPr>
              <a:xfrm>
                <a:off x="8147045" y="5192255"/>
                <a:ext cx="2527558" cy="307777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Prrn-EGFP-IEE-aadA-Trps16</a:t>
                </a:r>
                <a:endParaRPr lang="zh-CN" altLang="en-U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29B2C5C0-4F16-4A56-9497-C2C846D39EBA}"/>
                  </a:ext>
                </a:extLst>
              </p:cNvPr>
              <p:cNvSpPr txBox="1"/>
              <p:nvPr/>
            </p:nvSpPr>
            <p:spPr>
              <a:xfrm>
                <a:off x="6779826" y="6139756"/>
                <a:ext cx="86595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pBEIa</a:t>
                </a:r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A67F7FA5-6B48-4AFE-8FC6-4C0F5336E612}"/>
                  </a:ext>
                </a:extLst>
              </p:cNvPr>
              <p:cNvSpPr txBox="1"/>
              <p:nvPr/>
            </p:nvSpPr>
            <p:spPr>
              <a:xfrm>
                <a:off x="7734482" y="4690167"/>
                <a:ext cx="65341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defTabSz="914400">
                  <a:defRPr/>
                </a:pPr>
                <a:r>
                  <a:rPr lang="en-US" altLang="zh-CN" sz="1400" dirty="0">
                    <a:solidFill>
                      <a:prstClr val="black"/>
                    </a:solidFill>
                    <a:latin typeface="Arial" panose="020B0604020202020204" pitchFamily="34" charset="0"/>
                    <a:ea typeface="等线" panose="02010600030101010101" pitchFamily="2" charset="-122"/>
                    <a:cs typeface="Arial" panose="020B0604020202020204" pitchFamily="34" charset="0"/>
                  </a:rPr>
                  <a:t>Sal I</a:t>
                </a:r>
                <a:endParaRPr lang="zh-CN" altLang="en-US" sz="1400" dirty="0">
                  <a:solidFill>
                    <a:prstClr val="black"/>
                  </a:solidFill>
                  <a:latin typeface="Arial" panose="020B0604020202020204" pitchFamily="34" charset="0"/>
                  <a:ea typeface="等线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6" name="组合 255">
              <a:extLst>
                <a:ext uri="{FF2B5EF4-FFF2-40B4-BE49-F238E27FC236}">
                  <a16:creationId xmlns:a16="http://schemas.microsoft.com/office/drawing/2014/main" id="{9C8DACA9-5F89-4FF3-8E72-E7A0451CA82B}"/>
                </a:ext>
              </a:extLst>
            </p:cNvPr>
            <p:cNvGrpSpPr/>
            <p:nvPr/>
          </p:nvGrpSpPr>
          <p:grpSpPr>
            <a:xfrm>
              <a:off x="1229033" y="259549"/>
              <a:ext cx="4722416" cy="5430153"/>
              <a:chOff x="1229033" y="259549"/>
              <a:chExt cx="4722416" cy="5430153"/>
            </a:xfrm>
          </p:grpSpPr>
          <p:grpSp>
            <p:nvGrpSpPr>
              <p:cNvPr id="249" name="组合 248">
                <a:extLst>
                  <a:ext uri="{FF2B5EF4-FFF2-40B4-BE49-F238E27FC236}">
                    <a16:creationId xmlns:a16="http://schemas.microsoft.com/office/drawing/2014/main" id="{71B2F5F4-D294-407F-83FA-B1939ED687BE}"/>
                  </a:ext>
                </a:extLst>
              </p:cNvPr>
              <p:cNvGrpSpPr/>
              <p:nvPr/>
            </p:nvGrpSpPr>
            <p:grpSpPr>
              <a:xfrm>
                <a:off x="1229033" y="259549"/>
                <a:ext cx="2944531" cy="5430153"/>
                <a:chOff x="1342721" y="2200276"/>
                <a:chExt cx="2944531" cy="5430153"/>
              </a:xfrm>
            </p:grpSpPr>
            <p:sp>
              <p:nvSpPr>
                <p:cNvPr id="3" name="矩形 2">
                  <a:extLst>
                    <a:ext uri="{FF2B5EF4-FFF2-40B4-BE49-F238E27FC236}">
                      <a16:creationId xmlns:a16="http://schemas.microsoft.com/office/drawing/2014/main" id="{CEF1646B-5A6C-4318-B068-79A5D6216371}"/>
                    </a:ext>
                  </a:extLst>
                </p:cNvPr>
                <p:cNvSpPr/>
                <p:nvPr/>
              </p:nvSpPr>
              <p:spPr>
                <a:xfrm>
                  <a:off x="1733733" y="2745247"/>
                  <a:ext cx="768096" cy="4571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CA4F687B-9893-4FB7-BB6C-81215493D3D8}"/>
                    </a:ext>
                  </a:extLst>
                </p:cNvPr>
                <p:cNvSpPr/>
                <p:nvPr/>
              </p:nvSpPr>
              <p:spPr>
                <a:xfrm>
                  <a:off x="2117781" y="3024097"/>
                  <a:ext cx="768096" cy="4571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011C8EDB-8EF6-40A0-A2AF-17B1C08879D6}"/>
                    </a:ext>
                  </a:extLst>
                </p:cNvPr>
                <p:cNvSpPr txBox="1"/>
                <p:nvPr/>
              </p:nvSpPr>
              <p:spPr>
                <a:xfrm>
                  <a:off x="1952270" y="2736841"/>
                  <a:ext cx="52220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Prrn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FEE579DE-DCE9-439D-B6A2-0987E8ABFDC7}"/>
                    </a:ext>
                  </a:extLst>
                </p:cNvPr>
                <p:cNvSpPr txBox="1"/>
                <p:nvPr/>
              </p:nvSpPr>
              <p:spPr>
                <a:xfrm>
                  <a:off x="2217449" y="3017088"/>
                  <a:ext cx="71294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EGFP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8351BBF6-978D-4971-85D5-ED41CCC56018}"/>
                    </a:ext>
                  </a:extLst>
                </p:cNvPr>
                <p:cNvSpPr txBox="1"/>
                <p:nvPr/>
              </p:nvSpPr>
              <p:spPr>
                <a:xfrm>
                  <a:off x="2723903" y="3519752"/>
                  <a:ext cx="61187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aadA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047371E4-67EB-4105-86F7-AAD912572B14}"/>
                    </a:ext>
                  </a:extLst>
                </p:cNvPr>
                <p:cNvSpPr txBox="1"/>
                <p:nvPr/>
              </p:nvSpPr>
              <p:spPr>
                <a:xfrm>
                  <a:off x="2528056" y="3273378"/>
                  <a:ext cx="49929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IEE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" name="文本框 11">
                  <a:extLst>
                    <a:ext uri="{FF2B5EF4-FFF2-40B4-BE49-F238E27FC236}">
                      <a16:creationId xmlns:a16="http://schemas.microsoft.com/office/drawing/2014/main" id="{490F2878-47CF-44DF-9BC2-F8D6C8FB9BDD}"/>
                    </a:ext>
                  </a:extLst>
                </p:cNvPr>
                <p:cNvSpPr txBox="1"/>
                <p:nvPr/>
              </p:nvSpPr>
              <p:spPr>
                <a:xfrm>
                  <a:off x="3027347" y="3805422"/>
                  <a:ext cx="73602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Trps16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椭圆 12">
                  <a:extLst>
                    <a:ext uri="{FF2B5EF4-FFF2-40B4-BE49-F238E27FC236}">
                      <a16:creationId xmlns:a16="http://schemas.microsoft.com/office/drawing/2014/main" id="{8AAD617D-6A4A-4FD6-9B4B-79EB136D4183}"/>
                    </a:ext>
                  </a:extLst>
                </p:cNvPr>
                <p:cNvSpPr/>
                <p:nvPr/>
              </p:nvSpPr>
              <p:spPr>
                <a:xfrm>
                  <a:off x="1692990" y="5072629"/>
                  <a:ext cx="2594262" cy="2520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04480899-2DA0-4D0A-92CE-6DDF9C39E3A2}"/>
                    </a:ext>
                  </a:extLst>
                </p:cNvPr>
                <p:cNvSpPr txBox="1"/>
                <p:nvPr/>
              </p:nvSpPr>
              <p:spPr>
                <a:xfrm>
                  <a:off x="2050634" y="6139756"/>
                  <a:ext cx="200116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pBluescript</a:t>
                  </a:r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SK (+)</a:t>
                  </a:r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" name="空心弧 14">
                  <a:extLst>
                    <a:ext uri="{FF2B5EF4-FFF2-40B4-BE49-F238E27FC236}">
                      <a16:creationId xmlns:a16="http://schemas.microsoft.com/office/drawing/2014/main" id="{6AC77986-0590-4617-99A7-345C69D796A5}"/>
                    </a:ext>
                  </a:extLst>
                </p:cNvPr>
                <p:cNvSpPr/>
                <p:nvPr/>
              </p:nvSpPr>
              <p:spPr>
                <a:xfrm rot="16200000">
                  <a:off x="1629023" y="5072629"/>
                  <a:ext cx="2595600" cy="2520000"/>
                </a:xfrm>
                <a:prstGeom prst="blockArc">
                  <a:avLst>
                    <a:gd name="adj1" fmla="val 11781810"/>
                    <a:gd name="adj2" fmla="val 14741408"/>
                    <a:gd name="adj3" fmla="val 355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1D5E669E-3976-4337-B3BE-E4AC8F66AC9D}"/>
                    </a:ext>
                  </a:extLst>
                </p:cNvPr>
                <p:cNvSpPr txBox="1"/>
                <p:nvPr/>
              </p:nvSpPr>
              <p:spPr>
                <a:xfrm>
                  <a:off x="2034268" y="6890055"/>
                  <a:ext cx="66842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Amp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7" name="组合 16">
                  <a:extLst>
                    <a:ext uri="{FF2B5EF4-FFF2-40B4-BE49-F238E27FC236}">
                      <a16:creationId xmlns:a16="http://schemas.microsoft.com/office/drawing/2014/main" id="{38C98809-9ADF-49F3-B804-7C7F5C8FB7DD}"/>
                    </a:ext>
                  </a:extLst>
                </p:cNvPr>
                <p:cNvGrpSpPr/>
                <p:nvPr/>
              </p:nvGrpSpPr>
              <p:grpSpPr>
                <a:xfrm>
                  <a:off x="1342721" y="2200276"/>
                  <a:ext cx="763550" cy="595777"/>
                  <a:chOff x="386839" y="226267"/>
                  <a:chExt cx="763550" cy="595777"/>
                </a:xfrm>
              </p:grpSpPr>
              <p:cxnSp>
                <p:nvCxnSpPr>
                  <p:cNvPr id="35" name="直接连接符 34">
                    <a:extLst>
                      <a:ext uri="{FF2B5EF4-FFF2-40B4-BE49-F238E27FC236}">
                        <a16:creationId xmlns:a16="http://schemas.microsoft.com/office/drawing/2014/main" id="{3F408F23-BBEC-43EB-9CC9-056EA34D2E09}"/>
                      </a:ext>
                    </a:extLst>
                  </p:cNvPr>
                  <p:cNvCxnSpPr/>
                  <p:nvPr/>
                </p:nvCxnSpPr>
                <p:spPr>
                  <a:xfrm>
                    <a:off x="777850" y="534044"/>
                    <a:ext cx="0" cy="28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文本框 35">
                    <a:extLst>
                      <a:ext uri="{FF2B5EF4-FFF2-40B4-BE49-F238E27FC236}">
                        <a16:creationId xmlns:a16="http://schemas.microsoft.com/office/drawing/2014/main" id="{404EE96D-CE65-4BDF-8658-276534264536}"/>
                      </a:ext>
                    </a:extLst>
                  </p:cNvPr>
                  <p:cNvSpPr txBox="1"/>
                  <p:nvPr/>
                </p:nvSpPr>
                <p:spPr>
                  <a:xfrm>
                    <a:off x="386839" y="226267"/>
                    <a:ext cx="763550" cy="30777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sz="1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Sal I</a:t>
                    </a:r>
                    <a:endParaRPr lang="zh-CN" altLang="en-US" sz="1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18" name="直接连接符 17">
                  <a:extLst>
                    <a:ext uri="{FF2B5EF4-FFF2-40B4-BE49-F238E27FC236}">
                      <a16:creationId xmlns:a16="http://schemas.microsoft.com/office/drawing/2014/main" id="{7132D84B-2EE1-4D7F-8E94-27B99F27294C}"/>
                    </a:ext>
                  </a:extLst>
                </p:cNvPr>
                <p:cNvCxnSpPr/>
                <p:nvPr/>
              </p:nvCxnSpPr>
              <p:spPr>
                <a:xfrm>
                  <a:off x="3788381" y="3791083"/>
                  <a:ext cx="0" cy="288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文本框 18">
                  <a:extLst>
                    <a:ext uri="{FF2B5EF4-FFF2-40B4-BE49-F238E27FC236}">
                      <a16:creationId xmlns:a16="http://schemas.microsoft.com/office/drawing/2014/main" id="{197667E7-EFAB-498F-B39E-A1F4AB7B127A}"/>
                    </a:ext>
                  </a:extLst>
                </p:cNvPr>
                <p:cNvSpPr txBox="1"/>
                <p:nvPr/>
              </p:nvSpPr>
              <p:spPr>
                <a:xfrm>
                  <a:off x="3687534" y="4039894"/>
                  <a:ext cx="588874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Sal I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0" name="直接连接符 19">
                  <a:extLst>
                    <a:ext uri="{FF2B5EF4-FFF2-40B4-BE49-F238E27FC236}">
                      <a16:creationId xmlns:a16="http://schemas.microsoft.com/office/drawing/2014/main" id="{D4F292F6-A7D9-45EE-9627-4DA29805F9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374060" y="4947619"/>
                  <a:ext cx="80025" cy="1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接连接符 20">
                  <a:extLst>
                    <a:ext uri="{FF2B5EF4-FFF2-40B4-BE49-F238E27FC236}">
                      <a16:creationId xmlns:a16="http://schemas.microsoft.com/office/drawing/2014/main" id="{31107D2E-CAC3-4532-B27F-15B38BEFF9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444710" y="4842422"/>
                  <a:ext cx="252000" cy="10870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BA091737-C7BC-445E-848D-38499E355B61}"/>
                    </a:ext>
                  </a:extLst>
                </p:cNvPr>
                <p:cNvSpPr txBox="1"/>
                <p:nvPr/>
              </p:nvSpPr>
              <p:spPr>
                <a:xfrm>
                  <a:off x="3652791" y="4622276"/>
                  <a:ext cx="588874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Sal I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33" name="直接箭头连接符 32">
                  <a:extLst>
                    <a:ext uri="{FF2B5EF4-FFF2-40B4-BE49-F238E27FC236}">
                      <a16:creationId xmlns:a16="http://schemas.microsoft.com/office/drawing/2014/main" id="{44C1C83D-C54C-44F4-9C25-BCE47AB0A5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9687" y="4114799"/>
                  <a:ext cx="0" cy="66071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5" name="直接箭头连接符 254">
                <a:extLst>
                  <a:ext uri="{FF2B5EF4-FFF2-40B4-BE49-F238E27FC236}">
                    <a16:creationId xmlns:a16="http://schemas.microsoft.com/office/drawing/2014/main" id="{07371919-EE10-4EAE-9391-EDD5C8F5ED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03242" y="4382217"/>
                <a:ext cx="94820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66" name="箭头: 下 265">
            <a:extLst>
              <a:ext uri="{FF2B5EF4-FFF2-40B4-BE49-F238E27FC236}">
                <a16:creationId xmlns:a16="http://schemas.microsoft.com/office/drawing/2014/main" id="{1B7BA6A8-1BC8-4B48-91B3-03689FDD3E0A}"/>
              </a:ext>
            </a:extLst>
          </p:cNvPr>
          <p:cNvSpPr/>
          <p:nvPr/>
        </p:nvSpPr>
        <p:spPr>
          <a:xfrm>
            <a:off x="5437937" y="5809628"/>
            <a:ext cx="381000" cy="665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箭头: 下 267">
            <a:extLst>
              <a:ext uri="{FF2B5EF4-FFF2-40B4-BE49-F238E27FC236}">
                <a16:creationId xmlns:a16="http://schemas.microsoft.com/office/drawing/2014/main" id="{CC9DE1B3-73DE-4B9B-BC7A-9CDF39FC16E0}"/>
              </a:ext>
            </a:extLst>
          </p:cNvPr>
          <p:cNvSpPr/>
          <p:nvPr/>
        </p:nvSpPr>
        <p:spPr>
          <a:xfrm>
            <a:off x="5503774" y="11205152"/>
            <a:ext cx="381000" cy="665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E657CCB5-778A-4B39-8659-0A936536F4FF}"/>
              </a:ext>
            </a:extLst>
          </p:cNvPr>
          <p:cNvSpPr/>
          <p:nvPr/>
        </p:nvSpPr>
        <p:spPr>
          <a:xfrm>
            <a:off x="2885642" y="1854802"/>
            <a:ext cx="768096" cy="457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:a16="http://schemas.microsoft.com/office/drawing/2014/main" id="{234AE57E-0D50-4413-B066-24B7DD92160E}"/>
              </a:ext>
            </a:extLst>
          </p:cNvPr>
          <p:cNvSpPr/>
          <p:nvPr/>
        </p:nvSpPr>
        <p:spPr>
          <a:xfrm>
            <a:off x="2491499" y="1584724"/>
            <a:ext cx="768096" cy="457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:a16="http://schemas.microsoft.com/office/drawing/2014/main" id="{73275B7D-A743-4C60-82F1-C8795FA5F80A}"/>
              </a:ext>
            </a:extLst>
          </p:cNvPr>
          <p:cNvSpPr/>
          <p:nvPr/>
        </p:nvSpPr>
        <p:spPr>
          <a:xfrm>
            <a:off x="2375444" y="1338494"/>
            <a:ext cx="540000" cy="457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8" name="组合 137">
            <a:extLst>
              <a:ext uri="{FF2B5EF4-FFF2-40B4-BE49-F238E27FC236}">
                <a16:creationId xmlns:a16="http://schemas.microsoft.com/office/drawing/2014/main" id="{57960228-B162-4C6D-9D92-F16B95861BD3}"/>
              </a:ext>
            </a:extLst>
          </p:cNvPr>
          <p:cNvGrpSpPr/>
          <p:nvPr/>
        </p:nvGrpSpPr>
        <p:grpSpPr>
          <a:xfrm>
            <a:off x="1329565" y="12866598"/>
            <a:ext cx="4967391" cy="3381318"/>
            <a:chOff x="7108125" y="9747697"/>
            <a:chExt cx="4967391" cy="3381318"/>
          </a:xfrm>
        </p:grpSpPr>
        <p:grpSp>
          <p:nvGrpSpPr>
            <p:cNvPr id="139" name="组合 138">
              <a:extLst>
                <a:ext uri="{FF2B5EF4-FFF2-40B4-BE49-F238E27FC236}">
                  <a16:creationId xmlns:a16="http://schemas.microsoft.com/office/drawing/2014/main" id="{3FF85C58-12B8-4B0B-AABB-11995A1EDA74}"/>
                </a:ext>
              </a:extLst>
            </p:cNvPr>
            <p:cNvGrpSpPr/>
            <p:nvPr/>
          </p:nvGrpSpPr>
          <p:grpSpPr>
            <a:xfrm>
              <a:off x="7108125" y="9747697"/>
              <a:ext cx="4967391" cy="3381318"/>
              <a:chOff x="7108125" y="9747697"/>
              <a:chExt cx="4967391" cy="3381318"/>
            </a:xfrm>
          </p:grpSpPr>
          <p:sp>
            <p:nvSpPr>
              <p:cNvPr id="141" name="椭圆 140">
                <a:extLst>
                  <a:ext uri="{FF2B5EF4-FFF2-40B4-BE49-F238E27FC236}">
                    <a16:creationId xmlns:a16="http://schemas.microsoft.com/office/drawing/2014/main" id="{27400A93-1BAE-45DB-B0FD-1403888AB56B}"/>
                  </a:ext>
                </a:extLst>
              </p:cNvPr>
              <p:cNvSpPr/>
              <p:nvPr/>
            </p:nvSpPr>
            <p:spPr>
              <a:xfrm>
                <a:off x="7294975" y="10545851"/>
                <a:ext cx="2594262" cy="252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空心弧 141">
                <a:extLst>
                  <a:ext uri="{FF2B5EF4-FFF2-40B4-BE49-F238E27FC236}">
                    <a16:creationId xmlns:a16="http://schemas.microsoft.com/office/drawing/2014/main" id="{155D5781-A473-4B92-8975-80EDD15FA5CE}"/>
                  </a:ext>
                </a:extLst>
              </p:cNvPr>
              <p:cNvSpPr/>
              <p:nvPr/>
            </p:nvSpPr>
            <p:spPr>
              <a:xfrm rot="16200000">
                <a:off x="7231008" y="10545851"/>
                <a:ext cx="2595600" cy="2520000"/>
              </a:xfrm>
              <a:prstGeom prst="blockArc">
                <a:avLst>
                  <a:gd name="adj1" fmla="val 11781810"/>
                  <a:gd name="adj2" fmla="val 14741408"/>
                  <a:gd name="adj3" fmla="val 355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文本框 142">
                <a:extLst>
                  <a:ext uri="{FF2B5EF4-FFF2-40B4-BE49-F238E27FC236}">
                    <a16:creationId xmlns:a16="http://schemas.microsoft.com/office/drawing/2014/main" id="{B64AA926-E869-4F2F-BF6B-864E95DD4409}"/>
                  </a:ext>
                </a:extLst>
              </p:cNvPr>
              <p:cNvSpPr txBox="1"/>
              <p:nvPr/>
            </p:nvSpPr>
            <p:spPr>
              <a:xfrm>
                <a:off x="7636253" y="12363277"/>
                <a:ext cx="6684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Amp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" name="文本框 143">
                <a:extLst>
                  <a:ext uri="{FF2B5EF4-FFF2-40B4-BE49-F238E27FC236}">
                    <a16:creationId xmlns:a16="http://schemas.microsoft.com/office/drawing/2014/main" id="{16389B68-26C5-48AC-A3AE-A01B7FCF4CC9}"/>
                  </a:ext>
                </a:extLst>
              </p:cNvPr>
              <p:cNvSpPr txBox="1"/>
              <p:nvPr/>
            </p:nvSpPr>
            <p:spPr>
              <a:xfrm>
                <a:off x="9185940" y="10292716"/>
                <a:ext cx="76355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</a:p>
            </p:txBody>
          </p:sp>
          <p:sp>
            <p:nvSpPr>
              <p:cNvPr id="145" name="文本框 144">
                <a:extLst>
                  <a:ext uri="{FF2B5EF4-FFF2-40B4-BE49-F238E27FC236}">
                    <a16:creationId xmlns:a16="http://schemas.microsoft.com/office/drawing/2014/main" id="{ECCF984A-FAE6-4DB8-AA11-3DD5DF2CB530}"/>
                  </a:ext>
                </a:extLst>
              </p:cNvPr>
              <p:cNvSpPr txBox="1"/>
              <p:nvPr/>
            </p:nvSpPr>
            <p:spPr>
              <a:xfrm>
                <a:off x="10048493" y="11232815"/>
                <a:ext cx="58887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Sal I</a:t>
                </a:r>
              </a:p>
            </p:txBody>
          </p:sp>
          <p:sp>
            <p:nvSpPr>
              <p:cNvPr id="146" name="空心弧 145">
                <a:extLst>
                  <a:ext uri="{FF2B5EF4-FFF2-40B4-BE49-F238E27FC236}">
                    <a16:creationId xmlns:a16="http://schemas.microsoft.com/office/drawing/2014/main" id="{97A17B2D-90DA-46A9-8996-2485D3B80468}"/>
                  </a:ext>
                </a:extLst>
              </p:cNvPr>
              <p:cNvSpPr/>
              <p:nvPr/>
            </p:nvSpPr>
            <p:spPr>
              <a:xfrm rot="5724636">
                <a:off x="7373934" y="10571215"/>
                <a:ext cx="2595600" cy="2520000"/>
              </a:xfrm>
              <a:prstGeom prst="blockArc">
                <a:avLst>
                  <a:gd name="adj1" fmla="val 11781810"/>
                  <a:gd name="adj2" fmla="val 14741408"/>
                  <a:gd name="adj3" fmla="val 3550"/>
                </a:avLst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7" name="直接连接符 146">
                <a:extLst>
                  <a:ext uri="{FF2B5EF4-FFF2-40B4-BE49-F238E27FC236}">
                    <a16:creationId xmlns:a16="http://schemas.microsoft.com/office/drawing/2014/main" id="{1FF1E9D2-E5BB-4114-8004-EDE1CB319AF4}"/>
                  </a:ext>
                </a:extLst>
              </p:cNvPr>
              <p:cNvCxnSpPr>
                <a:cxnSpLocks/>
                <a:stCxn id="146" idx="0"/>
              </p:cNvCxnSpPr>
              <p:nvPr/>
            </p:nvCxnSpPr>
            <p:spPr>
              <a:xfrm flipV="1">
                <a:off x="9135397" y="10415260"/>
                <a:ext cx="76374" cy="2551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>
                <a:extLst>
                  <a:ext uri="{FF2B5EF4-FFF2-40B4-BE49-F238E27FC236}">
                    <a16:creationId xmlns:a16="http://schemas.microsoft.com/office/drawing/2014/main" id="{E05CD34F-8C72-4C18-9A5D-D6C721E324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88808" y="11334691"/>
                <a:ext cx="285852" cy="10402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文本框 148">
                <a:extLst>
                  <a:ext uri="{FF2B5EF4-FFF2-40B4-BE49-F238E27FC236}">
                    <a16:creationId xmlns:a16="http://schemas.microsoft.com/office/drawing/2014/main" id="{9C19E00E-8415-4C81-93C9-31DE8279F2B2}"/>
                  </a:ext>
                </a:extLst>
              </p:cNvPr>
              <p:cNvSpPr txBox="1"/>
              <p:nvPr/>
            </p:nvSpPr>
            <p:spPr>
              <a:xfrm>
                <a:off x="9547958" y="10665477"/>
                <a:ext cx="2527558" cy="307777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Prrn-EGFP-IEE-aadA-Trps16</a:t>
                </a:r>
              </a:p>
            </p:txBody>
          </p:sp>
          <p:sp>
            <p:nvSpPr>
              <p:cNvPr id="150" name="文本框 149">
                <a:extLst>
                  <a:ext uri="{FF2B5EF4-FFF2-40B4-BE49-F238E27FC236}">
                    <a16:creationId xmlns:a16="http://schemas.microsoft.com/office/drawing/2014/main" id="{1911BAC4-558A-4E9E-A77D-8E17AEC84A33}"/>
                  </a:ext>
                </a:extLst>
              </p:cNvPr>
              <p:cNvSpPr txBox="1"/>
              <p:nvPr/>
            </p:nvSpPr>
            <p:spPr>
              <a:xfrm>
                <a:off x="8153105" y="11621184"/>
                <a:ext cx="87800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pBtEIa</a:t>
                </a: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51" name="直接连接符 150">
                <a:extLst>
                  <a:ext uri="{FF2B5EF4-FFF2-40B4-BE49-F238E27FC236}">
                    <a16:creationId xmlns:a16="http://schemas.microsoft.com/office/drawing/2014/main" id="{83F6B97D-CD84-43B2-9A1C-791DD9B90A77}"/>
                  </a:ext>
                </a:extLst>
              </p:cNvPr>
              <p:cNvCxnSpPr>
                <a:cxnSpLocks/>
                <a:stCxn id="140" idx="0"/>
              </p:cNvCxnSpPr>
              <p:nvPr/>
            </p:nvCxnSpPr>
            <p:spPr>
              <a:xfrm flipH="1" flipV="1">
                <a:off x="7636253" y="10562827"/>
                <a:ext cx="190812" cy="2274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接连接符 151">
                <a:extLst>
                  <a:ext uri="{FF2B5EF4-FFF2-40B4-BE49-F238E27FC236}">
                    <a16:creationId xmlns:a16="http://schemas.microsoft.com/office/drawing/2014/main" id="{92012166-E27B-4E7B-A73C-F6BCA8967059}"/>
                  </a:ext>
                </a:extLst>
              </p:cNvPr>
              <p:cNvCxnSpPr>
                <a:cxnSpLocks/>
                <a:stCxn id="140" idx="1"/>
              </p:cNvCxnSpPr>
              <p:nvPr/>
            </p:nvCxnSpPr>
            <p:spPr>
              <a:xfrm flipV="1">
                <a:off x="8836644" y="10282099"/>
                <a:ext cx="70822" cy="2962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文本框 152">
                <a:extLst>
                  <a:ext uri="{FF2B5EF4-FFF2-40B4-BE49-F238E27FC236}">
                    <a16:creationId xmlns:a16="http://schemas.microsoft.com/office/drawing/2014/main" id="{54F678CC-BDCC-433C-B1B9-6BC16A34FFD7}"/>
                  </a:ext>
                </a:extLst>
              </p:cNvPr>
              <p:cNvSpPr txBox="1"/>
              <p:nvPr/>
            </p:nvSpPr>
            <p:spPr>
              <a:xfrm>
                <a:off x="7108125" y="10347554"/>
                <a:ext cx="63710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Kpn</a:t>
                </a:r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2" name="文本框 191">
                <a:extLst>
                  <a:ext uri="{FF2B5EF4-FFF2-40B4-BE49-F238E27FC236}">
                    <a16:creationId xmlns:a16="http://schemas.microsoft.com/office/drawing/2014/main" id="{B3A577F0-A9F8-483F-871D-62EEFBBE3B36}"/>
                  </a:ext>
                </a:extLst>
              </p:cNvPr>
              <p:cNvSpPr txBox="1"/>
              <p:nvPr/>
            </p:nvSpPr>
            <p:spPr>
              <a:xfrm>
                <a:off x="8836149" y="10027234"/>
                <a:ext cx="7118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Kpn</a:t>
                </a:r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39" name="直接连接符 238">
                <a:extLst>
                  <a:ext uri="{FF2B5EF4-FFF2-40B4-BE49-F238E27FC236}">
                    <a16:creationId xmlns:a16="http://schemas.microsoft.com/office/drawing/2014/main" id="{01025AC4-95B0-44C4-A0C8-B7EEE0D7EB5F}"/>
                  </a:ext>
                </a:extLst>
              </p:cNvPr>
              <p:cNvCxnSpPr/>
              <p:nvPr/>
            </p:nvCxnSpPr>
            <p:spPr>
              <a:xfrm flipV="1">
                <a:off x="8223975" y="9995404"/>
                <a:ext cx="147782" cy="56742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0" name="文本框 239">
                <a:extLst>
                  <a:ext uri="{FF2B5EF4-FFF2-40B4-BE49-F238E27FC236}">
                    <a16:creationId xmlns:a16="http://schemas.microsoft.com/office/drawing/2014/main" id="{74E2D6A4-2DDF-4A6F-B1BF-C0E746CE541A}"/>
                  </a:ext>
                </a:extLst>
              </p:cNvPr>
              <p:cNvSpPr txBox="1"/>
              <p:nvPr/>
            </p:nvSpPr>
            <p:spPr>
              <a:xfrm>
                <a:off x="8304680" y="9747697"/>
                <a:ext cx="726428" cy="307777"/>
              </a:xfrm>
              <a:prstGeom prst="rect">
                <a:avLst/>
              </a:prstGeom>
              <a:solidFill>
                <a:schemeClr val="accent3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Eb-</a:t>
                </a:r>
                <a:r>
                  <a:rPr lang="en-US" altLang="zh-CN" sz="1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trnI</a:t>
                </a:r>
                <a:endParaRPr lang="zh-CN" altLang="en-U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0" name="空心弧 139">
              <a:extLst>
                <a:ext uri="{FF2B5EF4-FFF2-40B4-BE49-F238E27FC236}">
                  <a16:creationId xmlns:a16="http://schemas.microsoft.com/office/drawing/2014/main" id="{3C5D088C-B20B-4AFB-9A55-758356AC63C0}"/>
                </a:ext>
              </a:extLst>
            </p:cNvPr>
            <p:cNvSpPr/>
            <p:nvPr/>
          </p:nvSpPr>
          <p:spPr>
            <a:xfrm rot="2140565">
              <a:off x="7298124" y="10515816"/>
              <a:ext cx="2595600" cy="2520000"/>
            </a:xfrm>
            <a:prstGeom prst="blockArc">
              <a:avLst>
                <a:gd name="adj1" fmla="val 11781810"/>
                <a:gd name="adj2" fmla="val 14741408"/>
                <a:gd name="adj3" fmla="val 3550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189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457</Words>
  <Application>Microsoft Office PowerPoint</Application>
  <PresentationFormat>自定义</PresentationFormat>
  <Paragraphs>290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 瑜君</dc:creator>
  <cp:lastModifiedBy>于 一凡</cp:lastModifiedBy>
  <cp:revision>7</cp:revision>
  <dcterms:created xsi:type="dcterms:W3CDTF">2021-10-08T08:26:32Z</dcterms:created>
  <dcterms:modified xsi:type="dcterms:W3CDTF">2021-10-09T20:29:15Z</dcterms:modified>
</cp:coreProperties>
</file>