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0" d="100"/>
          <a:sy n="80" d="100"/>
        </p:scale>
        <p:origin x="68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72C9-684E-42A3-AE42-067930C027E3}" type="datetimeFigureOut">
              <a:rPr lang="it-IT" smtClean="0"/>
              <a:t>16/06/2021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7817-CDAE-4124-8A91-10B710ABCE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5755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72C9-684E-42A3-AE42-067930C027E3}" type="datetimeFigureOut">
              <a:rPr lang="it-IT" smtClean="0"/>
              <a:t>16/06/2021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7817-CDAE-4124-8A91-10B710ABCE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8547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72C9-684E-42A3-AE42-067930C027E3}" type="datetimeFigureOut">
              <a:rPr lang="it-IT" smtClean="0"/>
              <a:t>16/06/2021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7817-CDAE-4124-8A91-10B710ABCE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1202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72C9-684E-42A3-AE42-067930C027E3}" type="datetimeFigureOut">
              <a:rPr lang="it-IT" smtClean="0"/>
              <a:t>16/06/2021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7817-CDAE-4124-8A91-10B710ABCE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193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72C9-684E-42A3-AE42-067930C027E3}" type="datetimeFigureOut">
              <a:rPr lang="it-IT" smtClean="0"/>
              <a:t>16/06/2021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7817-CDAE-4124-8A91-10B710ABCE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4811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72C9-684E-42A3-AE42-067930C027E3}" type="datetimeFigureOut">
              <a:rPr lang="it-IT" smtClean="0"/>
              <a:t>16/06/2021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7817-CDAE-4124-8A91-10B710ABCE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6163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72C9-684E-42A3-AE42-067930C027E3}" type="datetimeFigureOut">
              <a:rPr lang="it-IT" smtClean="0"/>
              <a:t>16/06/2021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7817-CDAE-4124-8A91-10B710ABCE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671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72C9-684E-42A3-AE42-067930C027E3}" type="datetimeFigureOut">
              <a:rPr lang="it-IT" smtClean="0"/>
              <a:t>16/06/2021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7817-CDAE-4124-8A91-10B710ABCE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3721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72C9-684E-42A3-AE42-067930C027E3}" type="datetimeFigureOut">
              <a:rPr lang="it-IT" smtClean="0"/>
              <a:t>16/06/2021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7817-CDAE-4124-8A91-10B710ABCE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954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72C9-684E-42A3-AE42-067930C027E3}" type="datetimeFigureOut">
              <a:rPr lang="it-IT" smtClean="0"/>
              <a:t>16/06/2021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7817-CDAE-4124-8A91-10B710ABCE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604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72C9-684E-42A3-AE42-067930C027E3}" type="datetimeFigureOut">
              <a:rPr lang="it-IT" smtClean="0"/>
              <a:t>16/06/2021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7817-CDAE-4124-8A91-10B710ABCE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981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172C9-684E-42A3-AE42-067930C027E3}" type="datetimeFigureOut">
              <a:rPr lang="it-IT" smtClean="0"/>
              <a:t>16/06/2021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67817-CDAE-4124-8A91-10B710ABCE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657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57176" y="219760"/>
            <a:ext cx="363855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Supplementary Figure 1: Stilbenes and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Stilbenoids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meeting the described criteria in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mono-locus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genotypes; inoculated (Red) and not inoculated (Blue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  <a:endParaRPr lang="it-IT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0"/>
            <a:ext cx="838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226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57175" y="219760"/>
            <a:ext cx="41052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Supplementary Figure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Stilbenes and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Stilbenoids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meeting the described criteria in pyramided genotypes; inoculated (Red) and not inoculated (Blue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472" y="219760"/>
            <a:ext cx="6401355" cy="6401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7305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50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</vt:vector>
  </TitlesOfParts>
  <Company>FEM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Windows</dc:creator>
  <cp:lastModifiedBy>Giulia Chitarrini</cp:lastModifiedBy>
  <cp:revision>5</cp:revision>
  <dcterms:created xsi:type="dcterms:W3CDTF">2021-03-31T11:32:05Z</dcterms:created>
  <dcterms:modified xsi:type="dcterms:W3CDTF">2021-06-16T08:13:45Z</dcterms:modified>
</cp:coreProperties>
</file>