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5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5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432" y="84"/>
      </p:cViewPr>
      <p:guideLst>
        <p:guide orient="horz" pos="2160"/>
        <p:guide pos="35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4BEA64-53D2-4C5A-9E94-869F99E8A28E}" type="datetimeFigureOut">
              <a:rPr lang="it-IT" smtClean="0"/>
              <a:t>12/04/2021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C1FD7A-C4A8-46AA-85FF-C2D52A12F6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5255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0C6A6E-6319-4E23-B8B5-63752D1FD049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2042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46334AB-87EB-4AA1-806C-8844C9FCDF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48D3A92-7F26-4460-A4D3-16283455A6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5311DEC-F3F7-47B9-AC42-4700A9417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7E603-2A5E-4B8B-8157-F38376525BC6}" type="datetimeFigureOut">
              <a:rPr lang="it-IT" smtClean="0"/>
              <a:t>12/04/2021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6CA8857-A705-4112-ACD5-534F7FA39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66C21E6-501C-4508-93B3-170813531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2C569-E724-4D22-8EB6-7DBDCE59FA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2992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F2C7D48-AD12-4996-9DCF-3A1AC8164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31FBD95-74F6-466F-AE8F-00862AD393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4EFEE60-C25D-45C2-BA9E-056221A28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7E603-2A5E-4B8B-8157-F38376525BC6}" type="datetimeFigureOut">
              <a:rPr lang="it-IT" smtClean="0"/>
              <a:t>12/04/2021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C9CE491-FC74-46D7-B489-B3156FD8B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7C0F0DF-A715-45FE-992E-673189F12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2C569-E724-4D22-8EB6-7DBDCE59FA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751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B31DEA77-7274-4627-98D1-2E76F8D310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1BB0759-3343-4643-BA45-1AE5D525C5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3560AF7-BF9F-4328-B92D-ECB7E7B9B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7E603-2A5E-4B8B-8157-F38376525BC6}" type="datetimeFigureOut">
              <a:rPr lang="it-IT" smtClean="0"/>
              <a:t>12/04/2021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AD8DC35-F6F4-4A17-B9A6-8A62E37BF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622855F-921F-4089-B0A9-1FFCAC184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2C569-E724-4D22-8EB6-7DBDCE59FA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9179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689FA03-5A95-469B-80A0-FBFA238FE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996C325-64D5-46B4-9992-66071DC5D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0B69927-1B25-408C-BCF3-2AE3E3D91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7E603-2A5E-4B8B-8157-F38376525BC6}" type="datetimeFigureOut">
              <a:rPr lang="it-IT" smtClean="0"/>
              <a:t>12/04/2021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4F5E7BF-0C1D-4C2A-9487-638CDA443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FC11496-0D25-46F7-BDD3-29ADBD666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2C569-E724-4D22-8EB6-7DBDCE59FA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7008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2706CE-70D0-4311-9C1A-DE8EF661D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0CEC865-9BBC-495F-A601-788AE61D5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B81CFF7-0281-47E8-B582-F95226149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7E603-2A5E-4B8B-8157-F38376525BC6}" type="datetimeFigureOut">
              <a:rPr lang="it-IT" smtClean="0"/>
              <a:t>12/04/2021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7E9C4A8-2090-4C3C-A90B-DF50BCBAC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BF5F465-AC62-45C7-95CE-FE03E3E80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2C569-E724-4D22-8EB6-7DBDCE59FA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3001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85C1140-8064-4F8F-8EC8-6FD1494E5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B9D876D-63E6-400F-BEB4-6AF43D70A8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A855F666-C340-43A0-9858-1F07ECE263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2161D62-3287-411C-8EDB-6EDE8A6A0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7E603-2A5E-4B8B-8157-F38376525BC6}" type="datetimeFigureOut">
              <a:rPr lang="it-IT" smtClean="0"/>
              <a:t>12/04/2021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0C30D28-C49A-4355-8FFE-2ECFD7E7B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1738045-763C-429F-BDF5-62C17CCBE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2C569-E724-4D22-8EB6-7DBDCE59FA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1101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9CAB2AE-81A0-49D5-9F0A-5FE2E60AF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00D328E-B9D4-400B-9632-7A45DA350E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CD4FAB8-EFE2-4BE8-8DF1-16CE797E59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803886D-14E6-4D4A-B4C7-F8E22BFF14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81521C0-F11E-4038-BB56-7FAC85C623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10FEF467-B087-4E58-825B-F6BAAB6BE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7E603-2A5E-4B8B-8157-F38376525BC6}" type="datetimeFigureOut">
              <a:rPr lang="it-IT" smtClean="0"/>
              <a:t>12/04/2021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70869906-A9A7-4EE0-8740-8BFE1777C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FA4D437-BDD5-4E46-B29B-1857AFD6E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2C569-E724-4D22-8EB6-7DBDCE59FA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421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4EDD327-7353-41B4-84DB-27A39401C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D61E794-0AB9-41D8-B415-8E4096A60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7E603-2A5E-4B8B-8157-F38376525BC6}" type="datetimeFigureOut">
              <a:rPr lang="it-IT" smtClean="0"/>
              <a:t>12/04/2021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E204FC8-E137-4CDF-BC52-E14BF4EB5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7D792B4-3387-4F05-965D-7E4E6838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2C569-E724-4D22-8EB6-7DBDCE59FA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1040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2C94A200-F9BF-4691-8D8C-A8439D4B4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7E603-2A5E-4B8B-8157-F38376525BC6}" type="datetimeFigureOut">
              <a:rPr lang="it-IT" smtClean="0"/>
              <a:t>12/04/2021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E2D1959-48FE-4CA2-8C97-FD855E462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B86F687-AE2A-4DF4-8730-C83D74E5E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2C569-E724-4D22-8EB6-7DBDCE59FA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9220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555EF5-3905-47FB-8750-A200C4C94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0E00B70-3D4F-4C3A-95B1-6BE33585BA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6AA9922-981C-40ED-B27E-DE381619A0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0759EBF-96DA-450B-A9B6-6D1D35123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7E603-2A5E-4B8B-8157-F38376525BC6}" type="datetimeFigureOut">
              <a:rPr lang="it-IT" smtClean="0"/>
              <a:t>12/04/2021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5A1C269-BD44-49BA-B15E-610C67244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68173EE-5E91-4EFC-9070-04D4A31CA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2C569-E724-4D22-8EB6-7DBDCE59FA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1201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C078D72-DBC0-4D03-9A0D-A0D036D57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F9D5F78D-AC6A-4F55-8D4D-60CDAE1181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547B735-AEEA-4C7A-8741-58CE0AC811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172DD4A-2DA6-42B9-BD52-9467433D3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7E603-2A5E-4B8B-8157-F38376525BC6}" type="datetimeFigureOut">
              <a:rPr lang="it-IT" smtClean="0"/>
              <a:t>12/04/2021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7950A16-43DB-44DB-80AE-1FDE84D60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1CF220C-4A48-474E-A4AE-A8044B3A3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2C569-E724-4D22-8EB6-7DBDCE59FA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7585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6A4D52A7-8FD4-491E-B42D-2C35A1DB5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477681C-0BEF-4868-8549-E1CE365855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6E032DF-2429-4EE3-8F26-D57BDC4558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7E603-2A5E-4B8B-8157-F38376525BC6}" type="datetimeFigureOut">
              <a:rPr lang="it-IT" smtClean="0"/>
              <a:t>12/04/2021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37EBFE1-99DC-407C-AD0F-C252107D25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458C199-D55B-4FAA-B567-703528837F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2C569-E724-4D22-8EB6-7DBDCE59FAC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7875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346678CC-E714-47EE-9E1F-D3A6005CA72B}"/>
              </a:ext>
            </a:extLst>
          </p:cNvPr>
          <p:cNvSpPr txBox="1"/>
          <p:nvPr/>
        </p:nvSpPr>
        <p:spPr>
          <a:xfrm>
            <a:off x="9496981" y="6488668"/>
            <a:ext cx="2680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/>
              <a:t>Supplementary</a:t>
            </a:r>
            <a:r>
              <a:rPr lang="it-IT" dirty="0"/>
              <a:t>  </a:t>
            </a:r>
            <a:r>
              <a:rPr lang="it-IT"/>
              <a:t>Figure  4</a:t>
            </a:r>
            <a:endParaRPr lang="it-IT" dirty="0"/>
          </a:p>
        </p:txBody>
      </p:sp>
      <p:grpSp>
        <p:nvGrpSpPr>
          <p:cNvPr id="54" name="Gruppo 53">
            <a:extLst>
              <a:ext uri="{FF2B5EF4-FFF2-40B4-BE49-F238E27FC236}">
                <a16:creationId xmlns:a16="http://schemas.microsoft.com/office/drawing/2014/main" id="{7A9AE1F6-D7A9-40E4-ADC9-31881AA45B13}"/>
              </a:ext>
            </a:extLst>
          </p:cNvPr>
          <p:cNvGrpSpPr>
            <a:grpSpLocks noChangeAspect="1"/>
          </p:cNvGrpSpPr>
          <p:nvPr/>
        </p:nvGrpSpPr>
        <p:grpSpPr>
          <a:xfrm>
            <a:off x="1182667" y="877228"/>
            <a:ext cx="3490831" cy="3762216"/>
            <a:chOff x="1258285" y="-23172"/>
            <a:chExt cx="6310346" cy="6800929"/>
          </a:xfrm>
        </p:grpSpPr>
        <p:graphicFrame>
          <p:nvGraphicFramePr>
            <p:cNvPr id="55" name="Oggetto 54">
              <a:extLst>
                <a:ext uri="{FF2B5EF4-FFF2-40B4-BE49-F238E27FC236}">
                  <a16:creationId xmlns:a16="http://schemas.microsoft.com/office/drawing/2014/main" id="{C8887CF4-FABC-4AFB-9396-81A06DA750D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92328339"/>
                </p:ext>
              </p:extLst>
            </p:nvPr>
          </p:nvGraphicFramePr>
          <p:xfrm>
            <a:off x="1258285" y="-23172"/>
            <a:ext cx="6310346" cy="68009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3" name="Prism 8" r:id="rId4" imgW="3133181" imgH="3378605" progId="Prism8.Document">
                    <p:embed/>
                  </p:oleObj>
                </mc:Choice>
                <mc:Fallback>
                  <p:oleObj name="Prism 8" r:id="rId4" imgW="3133181" imgH="3378605" progId="Prism8.Document">
                    <p:embed/>
                    <p:pic>
                      <p:nvPicPr>
                        <p:cNvPr id="55" name="Oggetto 54">
                          <a:extLst>
                            <a:ext uri="{FF2B5EF4-FFF2-40B4-BE49-F238E27FC236}">
                              <a16:creationId xmlns:a16="http://schemas.microsoft.com/office/drawing/2014/main" id="{C8887CF4-FABC-4AFB-9396-81A06DA750DE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58285" y="-23172"/>
                          <a:ext cx="6310346" cy="680092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6" name="CasellaDiTesto 55">
              <a:extLst>
                <a:ext uri="{FF2B5EF4-FFF2-40B4-BE49-F238E27FC236}">
                  <a16:creationId xmlns:a16="http://schemas.microsoft.com/office/drawing/2014/main" id="{6B0B4990-EA9C-497D-956C-10A203129DEE}"/>
                </a:ext>
              </a:extLst>
            </p:cNvPr>
            <p:cNvSpPr txBox="1"/>
            <p:nvPr/>
          </p:nvSpPr>
          <p:spPr>
            <a:xfrm>
              <a:off x="2096447" y="5992159"/>
              <a:ext cx="3753670" cy="55636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400" dirty="0">
                  <a:latin typeface="Arial" pitchFamily="34" charset="0"/>
                  <a:cs typeface="Arial" pitchFamily="34" charset="0"/>
                </a:rPr>
                <a:t>ICN1      ICN2     JAG1</a:t>
              </a:r>
            </a:p>
          </p:txBody>
        </p:sp>
        <p:sp>
          <p:nvSpPr>
            <p:cNvPr id="57" name="Rettangolo 56">
              <a:extLst>
                <a:ext uri="{FF2B5EF4-FFF2-40B4-BE49-F238E27FC236}">
                  <a16:creationId xmlns:a16="http://schemas.microsoft.com/office/drawing/2014/main" id="{84E0CC32-6C24-4761-9DB9-B702AFAD5126}"/>
                </a:ext>
              </a:extLst>
            </p:cNvPr>
            <p:cNvSpPr/>
            <p:nvPr/>
          </p:nvSpPr>
          <p:spPr>
            <a:xfrm>
              <a:off x="6123734" y="225054"/>
              <a:ext cx="1156028" cy="59902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58" name="CasellaDiTesto 57">
            <a:extLst>
              <a:ext uri="{FF2B5EF4-FFF2-40B4-BE49-F238E27FC236}">
                <a16:creationId xmlns:a16="http://schemas.microsoft.com/office/drawing/2014/main" id="{2D312367-E5A3-453C-832F-CF072405DA49}"/>
              </a:ext>
            </a:extLst>
          </p:cNvPr>
          <p:cNvSpPr txBox="1"/>
          <p:nvPr/>
        </p:nvSpPr>
        <p:spPr>
          <a:xfrm>
            <a:off x="1059841" y="790599"/>
            <a:ext cx="571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/>
              <a:t>A</a:t>
            </a:r>
          </a:p>
        </p:txBody>
      </p:sp>
      <p:sp>
        <p:nvSpPr>
          <p:cNvPr id="59" name="Rettangolo 58">
            <a:extLst>
              <a:ext uri="{FF2B5EF4-FFF2-40B4-BE49-F238E27FC236}">
                <a16:creationId xmlns:a16="http://schemas.microsoft.com/office/drawing/2014/main" id="{D0811689-9F9F-4B6E-B2B7-1917670CA95A}"/>
              </a:ext>
            </a:extLst>
          </p:cNvPr>
          <p:cNvSpPr/>
          <p:nvPr/>
        </p:nvSpPr>
        <p:spPr>
          <a:xfrm>
            <a:off x="3874718" y="2335577"/>
            <a:ext cx="144000" cy="72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0" name="Rettangolo 59">
            <a:extLst>
              <a:ext uri="{FF2B5EF4-FFF2-40B4-BE49-F238E27FC236}">
                <a16:creationId xmlns:a16="http://schemas.microsoft.com/office/drawing/2014/main" id="{5622402F-1B68-4059-809E-9EEBAA5541E6}"/>
              </a:ext>
            </a:extLst>
          </p:cNvPr>
          <p:cNvSpPr/>
          <p:nvPr/>
        </p:nvSpPr>
        <p:spPr>
          <a:xfrm>
            <a:off x="3874718" y="2502792"/>
            <a:ext cx="144000" cy="72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1" name="CasellaDiTesto 60">
            <a:extLst>
              <a:ext uri="{FF2B5EF4-FFF2-40B4-BE49-F238E27FC236}">
                <a16:creationId xmlns:a16="http://schemas.microsoft.com/office/drawing/2014/main" id="{87BBBDBD-46D7-401D-B6B7-4C05B2C6A920}"/>
              </a:ext>
            </a:extLst>
          </p:cNvPr>
          <p:cNvSpPr txBox="1"/>
          <p:nvPr/>
        </p:nvSpPr>
        <p:spPr>
          <a:xfrm>
            <a:off x="4004690" y="2247560"/>
            <a:ext cx="11191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Negative</a:t>
            </a:r>
          </a:p>
        </p:txBody>
      </p:sp>
      <p:sp>
        <p:nvSpPr>
          <p:cNvPr id="62" name="CasellaDiTesto 61">
            <a:extLst>
              <a:ext uri="{FF2B5EF4-FFF2-40B4-BE49-F238E27FC236}">
                <a16:creationId xmlns:a16="http://schemas.microsoft.com/office/drawing/2014/main" id="{B2C9CF99-78C8-4498-B5D4-69CF2125BACA}"/>
              </a:ext>
            </a:extLst>
          </p:cNvPr>
          <p:cNvSpPr txBox="1"/>
          <p:nvPr/>
        </p:nvSpPr>
        <p:spPr>
          <a:xfrm>
            <a:off x="4015273" y="2417719"/>
            <a:ext cx="11191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Positive</a:t>
            </a:r>
          </a:p>
        </p:txBody>
      </p:sp>
      <p:grpSp>
        <p:nvGrpSpPr>
          <p:cNvPr id="63" name="Gruppo 62">
            <a:extLst>
              <a:ext uri="{FF2B5EF4-FFF2-40B4-BE49-F238E27FC236}">
                <a16:creationId xmlns:a16="http://schemas.microsoft.com/office/drawing/2014/main" id="{88CD2F83-CCAA-4556-BCFF-A8E58884B4E5}"/>
              </a:ext>
            </a:extLst>
          </p:cNvPr>
          <p:cNvGrpSpPr>
            <a:grpSpLocks noChangeAspect="1"/>
          </p:cNvGrpSpPr>
          <p:nvPr/>
        </p:nvGrpSpPr>
        <p:grpSpPr>
          <a:xfrm>
            <a:off x="5467225" y="1434432"/>
            <a:ext cx="4300395" cy="2971314"/>
            <a:chOff x="8073501" y="2749368"/>
            <a:chExt cx="3394548" cy="2345430"/>
          </a:xfrm>
        </p:grpSpPr>
        <p:graphicFrame>
          <p:nvGraphicFramePr>
            <p:cNvPr id="64" name="Oggetto 63">
              <a:extLst>
                <a:ext uri="{FF2B5EF4-FFF2-40B4-BE49-F238E27FC236}">
                  <a16:creationId xmlns:a16="http://schemas.microsoft.com/office/drawing/2014/main" id="{8106F392-9C75-4985-AA8A-3DFDAD1CA7E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18425450"/>
                </p:ext>
              </p:extLst>
            </p:nvPr>
          </p:nvGraphicFramePr>
          <p:xfrm>
            <a:off x="8246867" y="2749368"/>
            <a:ext cx="3221182" cy="22106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" name="Prism 8" r:id="rId6" imgW="3590553" imgH="2463814" progId="Prism8.Document">
                    <p:embed/>
                  </p:oleObj>
                </mc:Choice>
                <mc:Fallback>
                  <p:oleObj name="Prism 8" r:id="rId6" imgW="3590553" imgH="2463814" progId="Prism8.Document">
                    <p:embed/>
                    <p:pic>
                      <p:nvPicPr>
                        <p:cNvPr id="64" name="Oggetto 63">
                          <a:extLst>
                            <a:ext uri="{FF2B5EF4-FFF2-40B4-BE49-F238E27FC236}">
                              <a16:creationId xmlns:a16="http://schemas.microsoft.com/office/drawing/2014/main" id="{8106F392-9C75-4985-AA8A-3DFDAD1CA7E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46867" y="2749368"/>
                          <a:ext cx="3221182" cy="221061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5" name="CasellaDiTesto 64">
              <a:extLst>
                <a:ext uri="{FF2B5EF4-FFF2-40B4-BE49-F238E27FC236}">
                  <a16:creationId xmlns:a16="http://schemas.microsoft.com/office/drawing/2014/main" id="{10CB4D21-B10C-4F2F-9297-5379BF705203}"/>
                </a:ext>
              </a:extLst>
            </p:cNvPr>
            <p:cNvSpPr txBox="1"/>
            <p:nvPr/>
          </p:nvSpPr>
          <p:spPr>
            <a:xfrm rot="16200000">
              <a:off x="7234637" y="3756475"/>
              <a:ext cx="1941537" cy="2638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Time to First Treatment</a:t>
              </a:r>
            </a:p>
          </p:txBody>
        </p:sp>
        <p:sp>
          <p:nvSpPr>
            <p:cNvPr id="66" name="CasellaDiTesto 65">
              <a:extLst>
                <a:ext uri="{FF2B5EF4-FFF2-40B4-BE49-F238E27FC236}">
                  <a16:creationId xmlns:a16="http://schemas.microsoft.com/office/drawing/2014/main" id="{0CFC0D1E-EB2C-45DC-B8FB-0E57CC7AED97}"/>
                </a:ext>
              </a:extLst>
            </p:cNvPr>
            <p:cNvSpPr txBox="1"/>
            <p:nvPr/>
          </p:nvSpPr>
          <p:spPr>
            <a:xfrm>
              <a:off x="8575107" y="4830989"/>
              <a:ext cx="2571262" cy="26380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Time (</a:t>
              </a:r>
              <a:r>
                <a:rPr lang="it-IT" sz="12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months</a:t>
              </a:r>
              <a:r>
                <a:rPr lang="it-IT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</a:p>
          </p:txBody>
        </p:sp>
      </p:grpSp>
      <p:sp>
        <p:nvSpPr>
          <p:cNvPr id="67" name="CasellaDiTesto 66">
            <a:extLst>
              <a:ext uri="{FF2B5EF4-FFF2-40B4-BE49-F238E27FC236}">
                <a16:creationId xmlns:a16="http://schemas.microsoft.com/office/drawing/2014/main" id="{2D312367-E5A3-453C-832F-CF072405DA49}"/>
              </a:ext>
            </a:extLst>
          </p:cNvPr>
          <p:cNvSpPr txBox="1"/>
          <p:nvPr/>
        </p:nvSpPr>
        <p:spPr>
          <a:xfrm>
            <a:off x="5582580" y="1477736"/>
            <a:ext cx="571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>
                <a:latin typeface="Arial" pitchFamily="34" charset="0"/>
                <a:cs typeface="Arial" pitchFamily="34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1271933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1537</TotalTime>
  <Words>19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Tema di Office</vt:lpstr>
      <vt:lpstr>Prism 8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Stefano Baldoni</dc:creator>
  <cp:lastModifiedBy>Reparto</cp:lastModifiedBy>
  <cp:revision>11</cp:revision>
  <dcterms:created xsi:type="dcterms:W3CDTF">2020-12-23T11:41:41Z</dcterms:created>
  <dcterms:modified xsi:type="dcterms:W3CDTF">2021-04-12T15:13:30Z</dcterms:modified>
</cp:coreProperties>
</file>