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</p:sldIdLst>
  <p:sldSz cx="1079976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7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2356703"/>
            <a:ext cx="9179799" cy="5013407"/>
          </a:xfrm>
        </p:spPr>
        <p:txBody>
          <a:bodyPr anchor="b"/>
          <a:lstStyle>
            <a:lvl1pPr algn="ctr">
              <a:defRPr sz="70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7563446"/>
            <a:ext cx="8099822" cy="3476717"/>
          </a:xfrm>
        </p:spPr>
        <p:txBody>
          <a:bodyPr/>
          <a:lstStyle>
            <a:lvl1pPr marL="0" indent="0" algn="ctr">
              <a:buNone/>
              <a:defRPr sz="2835"/>
            </a:lvl1pPr>
            <a:lvl2pPr marL="539999" indent="0" algn="ctr">
              <a:buNone/>
              <a:defRPr sz="2362"/>
            </a:lvl2pPr>
            <a:lvl3pPr marL="1079998" indent="0" algn="ctr">
              <a:buNone/>
              <a:defRPr sz="2126"/>
            </a:lvl3pPr>
            <a:lvl4pPr marL="1619997" indent="0" algn="ctr">
              <a:buNone/>
              <a:defRPr sz="1890"/>
            </a:lvl4pPr>
            <a:lvl5pPr marL="2159996" indent="0" algn="ctr">
              <a:buNone/>
              <a:defRPr sz="1890"/>
            </a:lvl5pPr>
            <a:lvl6pPr marL="2699995" indent="0" algn="ctr">
              <a:buNone/>
              <a:defRPr sz="1890"/>
            </a:lvl6pPr>
            <a:lvl7pPr marL="3239994" indent="0" algn="ctr">
              <a:buNone/>
              <a:defRPr sz="1890"/>
            </a:lvl7pPr>
            <a:lvl8pPr marL="3779992" indent="0" algn="ctr">
              <a:buNone/>
              <a:defRPr sz="1890"/>
            </a:lvl8pPr>
            <a:lvl9pPr marL="4319991" indent="0" algn="ctr">
              <a:buNone/>
              <a:defRPr sz="189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3084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605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766678"/>
            <a:ext cx="2328699" cy="122035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766678"/>
            <a:ext cx="6851100" cy="1220351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6848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501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3590057"/>
            <a:ext cx="9314796" cy="5990088"/>
          </a:xfrm>
        </p:spPr>
        <p:txBody>
          <a:bodyPr anchor="b"/>
          <a:lstStyle>
            <a:lvl1pPr>
              <a:defRPr sz="708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9636813"/>
            <a:ext cx="9314796" cy="3150046"/>
          </a:xfrm>
        </p:spPr>
        <p:txBody>
          <a:bodyPr/>
          <a:lstStyle>
            <a:lvl1pPr marL="0" indent="0">
              <a:buNone/>
              <a:defRPr sz="2835">
                <a:solidFill>
                  <a:schemeClr val="tx1"/>
                </a:solidFill>
              </a:defRPr>
            </a:lvl1pPr>
            <a:lvl2pPr marL="539999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280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3833390"/>
            <a:ext cx="4589899" cy="91368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3833390"/>
            <a:ext cx="4589899" cy="91368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598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766681"/>
            <a:ext cx="9314796" cy="27833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3530053"/>
            <a:ext cx="4568805" cy="1730025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5260078"/>
            <a:ext cx="4568805" cy="77367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3530053"/>
            <a:ext cx="4591306" cy="1730025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5260078"/>
            <a:ext cx="4591306" cy="77367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23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5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885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60014"/>
            <a:ext cx="3483205" cy="3360050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2073367"/>
            <a:ext cx="5467380" cy="10233485"/>
          </a:xfrm>
        </p:spPr>
        <p:txBody>
          <a:bodyPr/>
          <a:lstStyle>
            <a:lvl1pPr>
              <a:defRPr sz="3780"/>
            </a:lvl1pPr>
            <a:lvl2pPr>
              <a:defRPr sz="3307"/>
            </a:lvl2pPr>
            <a:lvl3pPr>
              <a:defRPr sz="2835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320064"/>
            <a:ext cx="3483205" cy="8003453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18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960014"/>
            <a:ext cx="3483205" cy="3360050"/>
          </a:xfrm>
        </p:spPr>
        <p:txBody>
          <a:bodyPr anchor="b"/>
          <a:lstStyle>
            <a:lvl1pPr>
              <a:defRPr sz="37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2073367"/>
            <a:ext cx="5467380" cy="10233485"/>
          </a:xfrm>
        </p:spPr>
        <p:txBody>
          <a:bodyPr anchor="t"/>
          <a:lstStyle>
            <a:lvl1pPr marL="0" indent="0">
              <a:buNone/>
              <a:defRPr sz="3780"/>
            </a:lvl1pPr>
            <a:lvl2pPr marL="539999" indent="0">
              <a:buNone/>
              <a:defRPr sz="3307"/>
            </a:lvl2pPr>
            <a:lvl3pPr marL="1079998" indent="0">
              <a:buNone/>
              <a:defRPr sz="2835"/>
            </a:lvl3pPr>
            <a:lvl4pPr marL="1619997" indent="0">
              <a:buNone/>
              <a:defRPr sz="2362"/>
            </a:lvl4pPr>
            <a:lvl5pPr marL="2159996" indent="0">
              <a:buNone/>
              <a:defRPr sz="2362"/>
            </a:lvl5pPr>
            <a:lvl6pPr marL="2699995" indent="0">
              <a:buNone/>
              <a:defRPr sz="2362"/>
            </a:lvl6pPr>
            <a:lvl7pPr marL="3239994" indent="0">
              <a:buNone/>
              <a:defRPr sz="2362"/>
            </a:lvl7pPr>
            <a:lvl8pPr marL="3779992" indent="0">
              <a:buNone/>
              <a:defRPr sz="2362"/>
            </a:lvl8pPr>
            <a:lvl9pPr marL="4319991" indent="0">
              <a:buNone/>
              <a:defRPr sz="236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4320064"/>
            <a:ext cx="3483205" cy="8003453"/>
          </a:xfrm>
        </p:spPr>
        <p:txBody>
          <a:bodyPr/>
          <a:lstStyle>
            <a:lvl1pPr marL="0" indent="0">
              <a:buNone/>
              <a:defRPr sz="1890"/>
            </a:lvl1pPr>
            <a:lvl2pPr marL="539999" indent="0">
              <a:buNone/>
              <a:defRPr sz="1654"/>
            </a:lvl2pPr>
            <a:lvl3pPr marL="1079998" indent="0">
              <a:buNone/>
              <a:defRPr sz="1417"/>
            </a:lvl3pPr>
            <a:lvl4pPr marL="1619997" indent="0">
              <a:buNone/>
              <a:defRPr sz="1181"/>
            </a:lvl4pPr>
            <a:lvl5pPr marL="2159996" indent="0">
              <a:buNone/>
              <a:defRPr sz="1181"/>
            </a:lvl5pPr>
            <a:lvl6pPr marL="2699995" indent="0">
              <a:buNone/>
              <a:defRPr sz="1181"/>
            </a:lvl6pPr>
            <a:lvl7pPr marL="3239994" indent="0">
              <a:buNone/>
              <a:defRPr sz="1181"/>
            </a:lvl7pPr>
            <a:lvl8pPr marL="3779992" indent="0">
              <a:buNone/>
              <a:defRPr sz="1181"/>
            </a:lvl8pPr>
            <a:lvl9pPr marL="4319991" indent="0">
              <a:buNone/>
              <a:defRPr sz="118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68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766681"/>
            <a:ext cx="9314796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3833390"/>
            <a:ext cx="9314796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13346867"/>
            <a:ext cx="242994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F50A7-1246-435E-92DD-85D4A4B11EFD}" type="datetimeFigureOut">
              <a:rPr lang="en-CA" smtClean="0"/>
              <a:t>2020-07-07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13346867"/>
            <a:ext cx="364492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13346867"/>
            <a:ext cx="2429947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5152-0CF8-4467-A0AF-354B5F2EF15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44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079998" rtl="0" eaLnBrk="1" latinLnBrk="0" hangingPunct="1">
        <a:lnSpc>
          <a:spcPct val="90000"/>
        </a:lnSpc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99" indent="-269999" algn="l" defTabSz="1079998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98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7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6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5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994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993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992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991" indent="-269999" algn="l" defTabSz="1079998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1079998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952" y="2709949"/>
            <a:ext cx="8342709" cy="769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8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NRCan  /  RNCan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laptop</cp:lastModifiedBy>
  <cp:revision>15</cp:revision>
  <dcterms:created xsi:type="dcterms:W3CDTF">2020-07-05T21:30:13Z</dcterms:created>
  <dcterms:modified xsi:type="dcterms:W3CDTF">2020-07-07T18:55:28Z</dcterms:modified>
</cp:coreProperties>
</file>