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86B20-FC63-4D30-AAFA-4AA70649F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937A0C-ECF3-4892-A147-057FB8155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E15405-8948-43DA-A2E8-DA13729E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D781-4ED6-4D4A-816C-F1CB05A4ED44}" type="datetimeFigureOut">
              <a:rPr lang="es-CO" smtClean="0"/>
              <a:pPr/>
              <a:t>15/04/2020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2BFD89-A777-4C0C-8318-28099784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0AE3BA-164C-445E-A3A4-071E7231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65EA-DD70-437D-8180-F8F747DC178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156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49FE1-6E70-431A-9434-8D188993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C945A1-DA91-454E-9FF2-1A111AD72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6D49EA-0EEC-4C37-9E7D-F1E2FEF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D781-4ED6-4D4A-816C-F1CB05A4ED44}" type="datetimeFigureOut">
              <a:rPr lang="es-CO" smtClean="0"/>
              <a:pPr/>
              <a:t>15/04/2020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20D9EE-FAE5-4DF0-AE2F-CCFDCCF0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627F7-39A2-489A-A59D-75FEB63A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65EA-DD70-437D-8180-F8F747DC178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35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EB5BBA-BB18-46F5-B366-6D8DC2305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247311-3A55-4D5A-9F96-6291B79CA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9E5481-6297-4510-A55E-7F63E63D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D781-4ED6-4D4A-816C-F1CB05A4ED44}" type="datetimeFigureOut">
              <a:rPr lang="es-CO" smtClean="0"/>
              <a:pPr/>
              <a:t>15/04/2020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7FAE16-BA7C-4997-989C-619B3735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2C21EB-52FB-459A-91D2-0F884032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65EA-DD70-437D-8180-F8F747DC178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89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70006-BFC5-4486-82E2-3914E9CD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E40946-7B00-4C96-894D-872E90B02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54F00A-0EF4-4EE0-9553-D0FE2772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D781-4ED6-4D4A-816C-F1CB05A4ED44}" type="datetimeFigureOut">
              <a:rPr lang="es-CO" smtClean="0"/>
              <a:pPr/>
              <a:t>15/04/2020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151E0-D31B-49E5-98B3-9245D0F3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323AC6-CDC5-4832-B54A-C73A5FBD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65EA-DD70-437D-8180-F8F747DC178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02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7A0DF-44C2-4A08-847B-D63FAF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2F4385-7539-49B7-8D22-0FE489D2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F79EF6-DD17-421B-8562-EE17C1DF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D781-4ED6-4D4A-816C-F1CB05A4ED44}" type="datetimeFigureOut">
              <a:rPr lang="es-CO" smtClean="0"/>
              <a:pPr/>
              <a:t>15/04/2020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7DD713-C62A-42B3-AE06-7B45954B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2D5A0-1D48-41DC-A202-A387F3FC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65EA-DD70-437D-8180-F8F747DC178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091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40A25-89BD-4C40-A534-870C55B3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2EBC71-EFFC-4C5D-952F-EFEC365FF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C6556A-EC72-4C98-9369-C3285A6DC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3A85D-F8DA-43E1-A4A8-C77453A8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D781-4ED6-4D4A-816C-F1CB05A4ED44}" type="datetimeFigureOut">
              <a:rPr lang="es-CO" smtClean="0"/>
              <a:pPr/>
              <a:t>15/04/2020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60D002-0C6B-469E-A97D-409E8C44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EBADFC-1E01-4084-A7C7-069FBEB0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65EA-DD70-437D-8180-F8F747DC178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696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ED5ED-C31B-4F34-BEEC-BD4F36FC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FAC210-9410-4EAC-861B-9E56CD3D4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C50223-8897-47C4-8978-E8BD4800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BB75F9-7D46-45CE-933E-1BCA4417D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82AEB8-A587-4D18-9296-C5E44C745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EE671D-D95E-4114-95F5-5642C5E4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D781-4ED6-4D4A-816C-F1CB05A4ED44}" type="datetimeFigureOut">
              <a:rPr lang="es-CO" smtClean="0"/>
              <a:pPr/>
              <a:t>15/04/2020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A6A505-D311-44F4-B548-32DC7773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F373DB-CB09-412B-8947-FAEE23E7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65EA-DD70-437D-8180-F8F747DC178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16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F9A8F-5474-493F-BEBB-49B81941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17F961-0BBE-4B6F-AC72-B0B251FD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D781-4ED6-4D4A-816C-F1CB05A4ED44}" type="datetimeFigureOut">
              <a:rPr lang="es-CO" smtClean="0"/>
              <a:pPr/>
              <a:t>15/04/2020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B2E2F1-77C4-4AD5-930B-3BA51A28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E19533-076B-4E92-B8A2-9642E25C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65EA-DD70-437D-8180-F8F747DC178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3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6CD426-84B5-407E-A1CA-CBB97A2A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D781-4ED6-4D4A-816C-F1CB05A4ED44}" type="datetimeFigureOut">
              <a:rPr lang="es-CO" smtClean="0"/>
              <a:pPr/>
              <a:t>15/04/2020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2E2EC2-DF40-43DD-8612-58ECED92A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CED43D-19EC-41D4-BE38-2E8B5D84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65EA-DD70-437D-8180-F8F747DC178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05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D016A-0F8D-443A-A6B3-58C8409A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3E1B4-2C5B-4DD7-91C3-DF1841F47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69B898-B902-4DC3-807B-5F0AB91DB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7111B9-ACCB-4134-BCCE-2E46CEAA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D781-4ED6-4D4A-816C-F1CB05A4ED44}" type="datetimeFigureOut">
              <a:rPr lang="es-CO" smtClean="0"/>
              <a:pPr/>
              <a:t>15/04/2020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BC395D-AB18-40F7-B3C5-6F892F28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0B03DE-3B04-4D3E-A073-A0D87DC5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65EA-DD70-437D-8180-F8F747DC178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3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1FA4B-A3BA-46B6-9912-29C745BA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86ED0F-6BBF-4EAA-866D-3AD020E66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F0D51A-C51C-4F58-A9E5-9875F0F26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A9C320-4285-40E3-8932-E8D857F9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D781-4ED6-4D4A-816C-F1CB05A4ED44}" type="datetimeFigureOut">
              <a:rPr lang="es-CO" smtClean="0"/>
              <a:pPr/>
              <a:t>15/04/2020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320068-DD86-443A-9F51-C1F147A2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2A946D-85F0-4A57-8F57-E81D0749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65EA-DD70-437D-8180-F8F747DC178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258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E06F99-DDC3-4302-8CF5-20A238F5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3C17DA-C123-49AB-8335-60477081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297D84-F19C-462E-ADEA-280381043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D781-4ED6-4D4A-816C-F1CB05A4ED44}" type="datetimeFigureOut">
              <a:rPr lang="es-CO" smtClean="0"/>
              <a:pPr/>
              <a:t>15/04/2020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8EA36-E859-40BE-8503-B980484E4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951ACB-E84F-4687-BD0E-52CB39BEB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65EA-DD70-437D-8180-F8F747DC178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9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/>
          <p:cNvGrpSpPr/>
          <p:nvPr/>
        </p:nvGrpSpPr>
        <p:grpSpPr>
          <a:xfrm>
            <a:off x="8680879" y="922264"/>
            <a:ext cx="2834162" cy="2562539"/>
            <a:chOff x="6666088" y="319065"/>
            <a:chExt cx="2834162" cy="2562539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2" cstate="print"/>
            <a:srcRect l="13557" t="14960" b="52772"/>
            <a:stretch/>
          </p:blipFill>
          <p:spPr>
            <a:xfrm rot="16200000">
              <a:off x="6185454" y="1241039"/>
              <a:ext cx="2089423" cy="1128156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6797105" y="493603"/>
              <a:ext cx="81304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err="1"/>
                <a:t>Xoc</a:t>
              </a:r>
              <a:r>
                <a:rPr lang="fr-FR" sz="1050" dirty="0"/>
                <a:t> BLS256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823562" y="319065"/>
              <a:ext cx="2676688" cy="26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ZBED 1/0                         ZBED 1OX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143970" y="478449"/>
              <a:ext cx="81304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err="1"/>
                <a:t>Xoc</a:t>
              </a:r>
              <a:r>
                <a:rPr lang="fr-FR" sz="1050" dirty="0"/>
                <a:t> BLS256</a:t>
              </a:r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2" cstate="print"/>
            <a:srcRect l="8022" t="52075" r="4775" b="20027"/>
            <a:stretch/>
          </p:blipFill>
          <p:spPr>
            <a:xfrm rot="16200000">
              <a:off x="7601538" y="1311360"/>
              <a:ext cx="2121200" cy="1019287"/>
            </a:xfrm>
            <a:prstGeom prst="rect">
              <a:avLst/>
            </a:prstGeom>
          </p:spPr>
        </p:pic>
      </p:grpSp>
      <p:sp>
        <p:nvSpPr>
          <p:cNvPr id="31" name="ZoneTexte 30"/>
          <p:cNvSpPr txBox="1"/>
          <p:nvPr/>
        </p:nvSpPr>
        <p:spPr>
          <a:xfrm>
            <a:off x="168451" y="910228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332789" y="910228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B)</a:t>
            </a:r>
          </a:p>
        </p:txBody>
      </p:sp>
      <p:grpSp>
        <p:nvGrpSpPr>
          <p:cNvPr id="42" name="41 Grupo"/>
          <p:cNvGrpSpPr/>
          <p:nvPr/>
        </p:nvGrpSpPr>
        <p:grpSpPr>
          <a:xfrm>
            <a:off x="457694" y="922265"/>
            <a:ext cx="2687199" cy="2565659"/>
            <a:chOff x="148944" y="577713"/>
            <a:chExt cx="2687199" cy="2565659"/>
          </a:xfrm>
        </p:grpSpPr>
        <p:grpSp>
          <p:nvGrpSpPr>
            <p:cNvPr id="16" name="Groupe 15"/>
            <p:cNvGrpSpPr/>
            <p:nvPr/>
          </p:nvGrpSpPr>
          <p:grpSpPr>
            <a:xfrm>
              <a:off x="430753" y="577713"/>
              <a:ext cx="2098651" cy="453841"/>
              <a:chOff x="7482350" y="43550"/>
              <a:chExt cx="1839455" cy="425313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7490993" y="43550"/>
                <a:ext cx="1798710" cy="24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/>
                  <a:t>ZBED 1/0                      ZBED 1OX</a:t>
                </a: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7482350" y="230908"/>
                <a:ext cx="1839455" cy="237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50" dirty="0" err="1"/>
                  <a:t>Xoo</a:t>
                </a:r>
                <a:r>
                  <a:rPr lang="fr-FR" sz="1050" dirty="0"/>
                  <a:t> PXO99A                  </a:t>
                </a:r>
                <a:r>
                  <a:rPr lang="fr-FR" sz="1050" dirty="0" err="1"/>
                  <a:t>Xoo</a:t>
                </a:r>
                <a:r>
                  <a:rPr lang="fr-FR" sz="1050" dirty="0"/>
                  <a:t> PXO99A</a:t>
                </a:r>
              </a:p>
            </p:txBody>
          </p:sp>
        </p:grp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44" y="1031554"/>
              <a:ext cx="1352431" cy="2111818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01" y="977102"/>
              <a:ext cx="1282142" cy="2151116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0214" y="3883059"/>
            <a:ext cx="3055462" cy="183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904" y="3883059"/>
            <a:ext cx="3069110" cy="184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ZoneTexte 31"/>
          <p:cNvSpPr txBox="1"/>
          <p:nvPr/>
        </p:nvSpPr>
        <p:spPr>
          <a:xfrm>
            <a:off x="8393245" y="910228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C)</a:t>
            </a:r>
          </a:p>
        </p:txBody>
      </p:sp>
      <p:grpSp>
        <p:nvGrpSpPr>
          <p:cNvPr id="41" name="40 Grupo"/>
          <p:cNvGrpSpPr/>
          <p:nvPr/>
        </p:nvGrpSpPr>
        <p:grpSpPr>
          <a:xfrm>
            <a:off x="4622529" y="924539"/>
            <a:ext cx="2530141" cy="2543223"/>
            <a:chOff x="3280570" y="579987"/>
            <a:chExt cx="2530141" cy="2543223"/>
          </a:xfrm>
        </p:grpSpPr>
        <p:pic>
          <p:nvPicPr>
            <p:cNvPr id="1031" name="Picture 7" descr="C:\Users\Paolinda_2\Desktop\Paola Files\Experiments\PZ10_ZBED_Xoo\Rep2photos\ZBEDOX3_Xoo.jpg"/>
            <p:cNvPicPr>
              <a:picLocks noChangeAspect="1" noChangeArrowheads="1"/>
            </p:cNvPicPr>
            <p:nvPr/>
          </p:nvPicPr>
          <p:blipFill>
            <a:blip r:embed="rId7" cstate="print"/>
            <a:srcRect l="47019" t="58864" r="3362" b="15473"/>
            <a:stretch>
              <a:fillRect/>
            </a:stretch>
          </p:blipFill>
          <p:spPr bwMode="auto">
            <a:xfrm rot="16200000">
              <a:off x="4106382" y="1418880"/>
              <a:ext cx="2098478" cy="1310181"/>
            </a:xfrm>
            <a:prstGeom prst="rect">
              <a:avLst/>
            </a:prstGeom>
            <a:noFill/>
          </p:spPr>
        </p:pic>
        <p:sp>
          <p:nvSpPr>
            <p:cNvPr id="36" name="ZoneTexte 19"/>
            <p:cNvSpPr txBox="1"/>
            <p:nvPr/>
          </p:nvSpPr>
          <p:spPr>
            <a:xfrm>
              <a:off x="3454736" y="579987"/>
              <a:ext cx="20726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ZBED 1/0                       ZBED 1OX</a:t>
              </a:r>
            </a:p>
          </p:txBody>
        </p:sp>
        <p:sp>
          <p:nvSpPr>
            <p:cNvPr id="37" name="ZoneTexte 21"/>
            <p:cNvSpPr txBox="1"/>
            <p:nvPr/>
          </p:nvSpPr>
          <p:spPr>
            <a:xfrm>
              <a:off x="4760960" y="739372"/>
              <a:ext cx="67037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err="1"/>
                <a:t>Xoo</a:t>
              </a:r>
              <a:r>
                <a:rPr lang="fr-FR" sz="1050" dirty="0"/>
                <a:t> </a:t>
              </a:r>
              <a:r>
                <a:rPr lang="fr-FR" sz="1050" dirty="0" err="1"/>
                <a:t>MaiI</a:t>
              </a:r>
              <a:endParaRPr lang="fr-FR" sz="1050" dirty="0"/>
            </a:p>
          </p:txBody>
        </p:sp>
        <p:sp>
          <p:nvSpPr>
            <p:cNvPr id="38" name="ZoneTexte 21"/>
            <p:cNvSpPr txBox="1"/>
            <p:nvPr/>
          </p:nvSpPr>
          <p:spPr>
            <a:xfrm>
              <a:off x="3481392" y="741644"/>
              <a:ext cx="67037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err="1"/>
                <a:t>Xoo</a:t>
              </a:r>
              <a:r>
                <a:rPr lang="fr-FR" sz="1050" dirty="0"/>
                <a:t> </a:t>
              </a:r>
              <a:r>
                <a:rPr lang="fr-FR" sz="1050" dirty="0" err="1"/>
                <a:t>MaiI</a:t>
              </a:r>
              <a:endParaRPr lang="fr-FR" sz="1050" dirty="0"/>
            </a:p>
          </p:txBody>
        </p:sp>
        <p:pic>
          <p:nvPicPr>
            <p:cNvPr id="1032" name="Picture 8" descr="C:\Users\Paolinda_2\Desktop\Paola Files\Experiments\PZ10_ZBED_Xoo\Rep2photos\ZBED3_Azyg_Xoo.jpg"/>
            <p:cNvPicPr>
              <a:picLocks noChangeAspect="1" noChangeArrowheads="1"/>
            </p:cNvPicPr>
            <p:nvPr/>
          </p:nvPicPr>
          <p:blipFill>
            <a:blip r:embed="rId8" cstate="print"/>
            <a:srcRect l="42734" t="69394" b="7045"/>
            <a:stretch>
              <a:fillRect/>
            </a:stretch>
          </p:blipFill>
          <p:spPr bwMode="auto">
            <a:xfrm rot="16200000">
              <a:off x="2806542" y="1498759"/>
              <a:ext cx="2086603" cy="1138548"/>
            </a:xfrm>
            <a:prstGeom prst="rect">
              <a:avLst/>
            </a:prstGeom>
            <a:noFill/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3181" y="3883059"/>
            <a:ext cx="3048819" cy="183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FBCDC370-B11C-46A1-BD04-9650BC569E06}"/>
              </a:ext>
            </a:extLst>
          </p:cNvPr>
          <p:cNvSpPr txBox="1"/>
          <p:nvPr/>
        </p:nvSpPr>
        <p:spPr>
          <a:xfrm>
            <a:off x="9606837" y="297586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Supplemental</a:t>
            </a:r>
            <a:r>
              <a:rPr lang="es-MX" dirty="0"/>
              <a:t> </a:t>
            </a:r>
            <a:r>
              <a:rPr lang="es-MX"/>
              <a:t>Figure 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286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Panorámica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Paola Zuluaga Cruz</dc:creator>
  <cp:lastModifiedBy>Andrea Paola Zuluaga Cruz</cp:lastModifiedBy>
  <cp:revision>3</cp:revision>
  <dcterms:created xsi:type="dcterms:W3CDTF">2019-03-11T15:06:33Z</dcterms:created>
  <dcterms:modified xsi:type="dcterms:W3CDTF">2020-04-15T10:27:06Z</dcterms:modified>
</cp:coreProperties>
</file>