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21" d="100"/>
          <a:sy n="121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4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1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6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0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8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4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50F5-FDF0-9541-B451-73AD90E73D87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3F59E-EE4C-9644-8D64-61A0E42E4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1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Table </a:t>
            </a:r>
            <a:r>
              <a:rPr lang="en-US" dirty="0" smtClean="0"/>
              <a:t>1. </a:t>
            </a:r>
            <a:r>
              <a:rPr lang="en-US" dirty="0" err="1" smtClean="0"/>
              <a:t>Immunohistochemical</a:t>
            </a:r>
            <a:r>
              <a:rPr lang="en-US" dirty="0" smtClean="0"/>
              <a:t> protocol details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99447" y="1690688"/>
              <a:ext cx="9148139" cy="3969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59974"/>
                    <a:gridCol w="2695822"/>
                    <a:gridCol w="2590881"/>
                    <a:gridCol w="2501462"/>
                  </a:tblGrid>
                  <a:tr h="32766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>
                              <a:effectLst/>
                            </a:rPr>
                            <a:t>Block</a:t>
                          </a:r>
                          <a:endParaRPr lang="en-US" sz="110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>
                              <a:effectLst/>
                            </a:rPr>
                            <a:t>Primary</a:t>
                          </a:r>
                          <a:endParaRPr lang="en-US" sz="110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Secondary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  <a:tr h="172021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>
                              <a:effectLst/>
                            </a:rPr>
                            <a:t>Ki67</a:t>
                          </a:r>
                          <a:endParaRPr lang="en-US" sz="110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DAKO Protein Block, Serum-Free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Monoclonal Mouse anti-human Ki67 antigen, Clone MIB-1 DAKO, diluted to 1:500 with DAKO Antibody Diluent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DAKO </a:t>
                          </a:r>
                          <a:r>
                            <a:rPr lang="en-AU" sz="1100" dirty="0" err="1">
                              <a:effectLst/>
                            </a:rPr>
                            <a:t>EnVision</a:t>
                          </a:r>
                          <a:r>
                            <a:rPr lang="en-AU" sz="1100" dirty="0">
                              <a:effectLst/>
                            </a:rPr>
                            <a:t>+ System-HRP Labelled Polymer Anti-Mouse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  <a:tr h="96075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CD45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DAKO Protein Block, Serum-Free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BD </a:t>
                          </a:r>
                          <a:r>
                            <a:rPr lang="en-AU" sz="1100" dirty="0" err="1" smtClean="0">
                              <a:effectLst/>
                            </a:rPr>
                            <a:t>Pharmingen</a:t>
                          </a:r>
                          <a:r>
                            <a:rPr lang="en-AU" sz="1100" dirty="0" smtClean="0">
                              <a:effectLst/>
                            </a:rPr>
                            <a:t> Rat Anti-Mouse CD45, </a:t>
                          </a:r>
                          <a:r>
                            <a:rPr lang="en-AU" sz="1100" dirty="0">
                              <a:effectLst/>
                            </a:rPr>
                            <a:t>diluted to 1:500 in DAKO Antibody Diluent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DAKO </a:t>
                          </a:r>
                          <a:r>
                            <a:rPr lang="en-AU" sz="1100" dirty="0" err="1">
                              <a:effectLst/>
                            </a:rPr>
                            <a:t>EnVision</a:t>
                          </a:r>
                          <a:r>
                            <a:rPr lang="en-AU" sz="1100" dirty="0">
                              <a:effectLst/>
                            </a:rPr>
                            <a:t>+ System-HRP Labelled Polymer Anti-Mouse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  <a:tr h="96075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100" i="1" smtClean="0">
                                  <a:effectLst/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𝜶</m:t>
                              </m:r>
                            </m:oMath>
                          </a14:m>
                          <a:r>
                            <a:rPr lang="en-US" sz="1100" dirty="0" smtClean="0">
                              <a:effectLst/>
                              <a:latin typeface="Arial" charset="0"/>
                              <a:ea typeface="맑은 고딕" charset="-127"/>
                            </a:rPr>
                            <a:t>-smooth muscle actin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DAKO Protein Block, Serum-Free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 smtClean="0">
                              <a:effectLst/>
                              <a:latin typeface="Arial" charset="0"/>
                              <a:ea typeface="맑은 고딕" charset="-127"/>
                            </a:rPr>
                            <a:t>DAKO,</a:t>
                          </a:r>
                          <a:r>
                            <a:rPr lang="en-US" sz="1100" baseline="0" dirty="0" smtClean="0">
                              <a:effectLst/>
                              <a:latin typeface="Arial" charset="0"/>
                              <a:ea typeface="맑은 고딕" charset="-127"/>
                            </a:rPr>
                            <a:t> Monoclonal Mouse anti-human </a:t>
                          </a:r>
                          <a14:m>
                            <m:oMath xmlns:m="http://schemas.openxmlformats.org/officeDocument/2006/math">
                              <m:r>
                                <a:rPr lang="en-US" sz="1100" i="1" smtClean="0">
                                  <a:effectLst/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𝜶</m:t>
                              </m:r>
                            </m:oMath>
                          </a14:m>
                          <a:r>
                            <a:rPr lang="en-US" sz="1100" dirty="0" smtClean="0">
                              <a:effectLst/>
                              <a:latin typeface="Arial" charset="0"/>
                              <a:ea typeface="맑은 고딕" charset="-127"/>
                            </a:rPr>
                            <a:t>-smooth muscle </a:t>
                          </a:r>
                          <a:r>
                            <a:rPr lang="en-US" sz="1100" dirty="0" smtClean="0">
                              <a:effectLst/>
                              <a:latin typeface="Arial" charset="0"/>
                              <a:ea typeface="맑은 고딕" charset="-127"/>
                            </a:rPr>
                            <a:t>actin</a:t>
                          </a:r>
                          <a:r>
                            <a:rPr lang="en-US" sz="1100" baseline="0" dirty="0">
                              <a:effectLst/>
                              <a:latin typeface="Arial" charset="0"/>
                              <a:ea typeface="맑은 고딕" charset="-127"/>
                            </a:rPr>
                            <a:t> </a:t>
                          </a:r>
                          <a:r>
                            <a:rPr lang="en-US" sz="1100" baseline="0" dirty="0" smtClean="0">
                              <a:effectLst/>
                              <a:latin typeface="Arial" charset="0"/>
                              <a:ea typeface="맑은 고딕" charset="-127"/>
                            </a:rPr>
                            <a:t>diluted 1:200 in DAKO Antibody Diluent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100" dirty="0" smtClean="0">
                              <a:effectLst/>
                            </a:rPr>
                            <a:t>DAKO </a:t>
                          </a:r>
                          <a:r>
                            <a:rPr lang="en-AU" sz="1100" dirty="0" err="1" smtClean="0">
                              <a:effectLst/>
                            </a:rPr>
                            <a:t>EnVision</a:t>
                          </a:r>
                          <a:r>
                            <a:rPr lang="en-AU" sz="1100" dirty="0" smtClean="0">
                              <a:effectLst/>
                            </a:rPr>
                            <a:t>+ System-HRP Labelled Polymer Anti-Mouse</a:t>
                          </a:r>
                          <a:endParaRPr lang="en-US" sz="1100" dirty="0" smtClean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99447" y="1690688"/>
              <a:ext cx="9148139" cy="3969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59974"/>
                    <a:gridCol w="2695822"/>
                    <a:gridCol w="2590881"/>
                    <a:gridCol w="2501462"/>
                  </a:tblGrid>
                  <a:tr h="32766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 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>
                              <a:effectLst/>
                            </a:rPr>
                            <a:t>Block</a:t>
                          </a:r>
                          <a:endParaRPr lang="en-US" sz="110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>
                              <a:effectLst/>
                            </a:rPr>
                            <a:t>Primary</a:t>
                          </a:r>
                          <a:endParaRPr lang="en-US" sz="110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Secondary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  <a:tr h="172021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>
                              <a:effectLst/>
                            </a:rPr>
                            <a:t>Ki67</a:t>
                          </a:r>
                          <a:endParaRPr lang="en-US" sz="110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DAKO Protein Block, Serum-Free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Monoclonal Mouse anti-human Ki67 antigen, Clone MIB-1 DAKO, diluted to 1:500 with DAKO Antibody Diluent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DAKO </a:t>
                          </a:r>
                          <a:r>
                            <a:rPr lang="en-AU" sz="1100" dirty="0" err="1">
                              <a:effectLst/>
                            </a:rPr>
                            <a:t>EnVision</a:t>
                          </a:r>
                          <a:r>
                            <a:rPr lang="en-AU" sz="1100" dirty="0">
                              <a:effectLst/>
                            </a:rPr>
                            <a:t>+ System-HRP Labelled Polymer Anti-Mouse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  <a:tr h="96075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CD45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DAKO Protein Block, Serum-Free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BD </a:t>
                          </a:r>
                          <a:r>
                            <a:rPr lang="en-AU" sz="1100" dirty="0" err="1" smtClean="0">
                              <a:effectLst/>
                            </a:rPr>
                            <a:t>Pharmingen</a:t>
                          </a:r>
                          <a:r>
                            <a:rPr lang="en-AU" sz="1100" dirty="0" smtClean="0">
                              <a:effectLst/>
                            </a:rPr>
                            <a:t> Rat Anti-Mouse CD45, </a:t>
                          </a:r>
                          <a:r>
                            <a:rPr lang="en-AU" sz="1100" dirty="0">
                              <a:effectLst/>
                            </a:rPr>
                            <a:t>diluted to 1:500 in DAKO Antibody Diluent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>
                              <a:effectLst/>
                            </a:rPr>
                            <a:t>DAKO </a:t>
                          </a:r>
                          <a:r>
                            <a:rPr lang="en-AU" sz="1100" dirty="0" err="1">
                              <a:effectLst/>
                            </a:rPr>
                            <a:t>EnVision</a:t>
                          </a:r>
                          <a:r>
                            <a:rPr lang="en-AU" sz="1100" dirty="0">
                              <a:effectLst/>
                            </a:rPr>
                            <a:t>+ System-HRP Labelled Polymer Anti-Mouse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  <a:tr h="9607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48" t="-313291" r="-575336" b="-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AU" sz="1100" dirty="0" smtClean="0">
                              <a:effectLst/>
                            </a:rPr>
                            <a:t>DAKO Protein Block, Serum-Free</a:t>
                          </a: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56941" t="-313291" r="-97647" b="-7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100" dirty="0" smtClean="0">
                              <a:effectLst/>
                            </a:rPr>
                            <a:t>DAKO </a:t>
                          </a:r>
                          <a:r>
                            <a:rPr lang="en-AU" sz="1100" dirty="0" err="1" smtClean="0">
                              <a:effectLst/>
                            </a:rPr>
                            <a:t>EnVision</a:t>
                          </a:r>
                          <a:r>
                            <a:rPr lang="en-AU" sz="1100" dirty="0" smtClean="0">
                              <a:effectLst/>
                            </a:rPr>
                            <a:t>+ System-HRP Labelled Polymer Anti-Mouse</a:t>
                          </a:r>
                          <a:endParaRPr lang="en-US" sz="1100" dirty="0" smtClean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  <a:p>
                          <a:pPr algn="just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Arial" charset="0"/>
                            <a:ea typeface="맑은 고딕" charset="-127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6484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Cambria Math</vt:lpstr>
      <vt:lpstr>맑은 고딕</vt:lpstr>
      <vt:lpstr>Arial</vt:lpstr>
      <vt:lpstr>Office Theme</vt:lpstr>
      <vt:lpstr>Supplementary Table 1. Immunohistochemical protocol details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Table 1. Immunohistochemical protocol details</dc:title>
  <dc:creator>Microsoft Office User</dc:creator>
  <cp:lastModifiedBy>Microsoft Office User</cp:lastModifiedBy>
  <cp:revision>1</cp:revision>
  <dcterms:created xsi:type="dcterms:W3CDTF">2020-02-03T04:57:28Z</dcterms:created>
  <dcterms:modified xsi:type="dcterms:W3CDTF">2020-02-03T04:57:54Z</dcterms:modified>
</cp:coreProperties>
</file>