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84" y="17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B27E-1932-4BBD-A7D9-2871883A7F89}" type="datetimeFigureOut">
              <a:rPr lang="en-CA" smtClean="0"/>
              <a:t>2019-06-13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D069-1D22-46C1-B323-C098B3E2AE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666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B27E-1932-4BBD-A7D9-2871883A7F89}" type="datetimeFigureOut">
              <a:rPr lang="en-CA" smtClean="0"/>
              <a:t>2019-06-13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D069-1D22-46C1-B323-C098B3E2AE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780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B27E-1932-4BBD-A7D9-2871883A7F89}" type="datetimeFigureOut">
              <a:rPr lang="en-CA" smtClean="0"/>
              <a:t>2019-06-13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D069-1D22-46C1-B323-C098B3E2AE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075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B27E-1932-4BBD-A7D9-2871883A7F89}" type="datetimeFigureOut">
              <a:rPr lang="en-CA" smtClean="0"/>
              <a:t>2019-06-13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D069-1D22-46C1-B323-C098B3E2AE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577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B27E-1932-4BBD-A7D9-2871883A7F89}" type="datetimeFigureOut">
              <a:rPr lang="en-CA" smtClean="0"/>
              <a:t>2019-06-13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D069-1D22-46C1-B323-C098B3E2AE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94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B27E-1932-4BBD-A7D9-2871883A7F89}" type="datetimeFigureOut">
              <a:rPr lang="en-CA" smtClean="0"/>
              <a:t>2019-06-13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D069-1D22-46C1-B323-C098B3E2AE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9246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B27E-1932-4BBD-A7D9-2871883A7F89}" type="datetimeFigureOut">
              <a:rPr lang="en-CA" smtClean="0"/>
              <a:t>2019-06-13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D069-1D22-46C1-B323-C098B3E2AE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751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B27E-1932-4BBD-A7D9-2871883A7F89}" type="datetimeFigureOut">
              <a:rPr lang="en-CA" smtClean="0"/>
              <a:t>2019-06-13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D069-1D22-46C1-B323-C098B3E2AE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613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B27E-1932-4BBD-A7D9-2871883A7F89}" type="datetimeFigureOut">
              <a:rPr lang="en-CA" smtClean="0"/>
              <a:t>2019-06-13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D069-1D22-46C1-B323-C098B3E2AE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584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B27E-1932-4BBD-A7D9-2871883A7F89}" type="datetimeFigureOut">
              <a:rPr lang="en-CA" smtClean="0"/>
              <a:t>2019-06-13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D069-1D22-46C1-B323-C098B3E2AE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027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B27E-1932-4BBD-A7D9-2871883A7F89}" type="datetimeFigureOut">
              <a:rPr lang="en-CA" smtClean="0"/>
              <a:t>2019-06-13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D069-1D22-46C1-B323-C098B3E2AE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01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9B27E-1932-4BBD-A7D9-2871883A7F89}" type="datetimeFigureOut">
              <a:rPr lang="en-CA" smtClean="0"/>
              <a:t>2019-06-13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9D069-1D22-46C1-B323-C098B3E2AE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657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Spectrum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47" t="831" r="2887" b="-1"/>
          <a:stretch/>
        </p:blipFill>
        <p:spPr>
          <a:xfrm>
            <a:off x="379273" y="1437663"/>
            <a:ext cx="8417885" cy="465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2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DEPTq135 Spectrum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43" t="1398" r="2885"/>
          <a:stretch/>
        </p:blipFill>
        <p:spPr>
          <a:xfrm>
            <a:off x="376401" y="1690689"/>
            <a:ext cx="8425304" cy="461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51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CA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gHSQC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Spectrum 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57" t="2913" r="1"/>
          <a:stretch/>
        </p:blipFill>
        <p:spPr>
          <a:xfrm>
            <a:off x="382847" y="1718439"/>
            <a:ext cx="8359416" cy="441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280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CA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gH2BC Spectrum 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59" t="2534"/>
          <a:stretch/>
        </p:blipFill>
        <p:spPr>
          <a:xfrm>
            <a:off x="310198" y="1277004"/>
            <a:ext cx="8466779" cy="449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314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CA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gHMBC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Spectrum 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57" t="3480" r="1"/>
          <a:stretch/>
        </p:blipFill>
        <p:spPr>
          <a:xfrm>
            <a:off x="193659" y="1623845"/>
            <a:ext cx="8558637" cy="449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754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14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1H Spectrum</vt:lpstr>
      <vt:lpstr>13C DEPTq135 Spectrum</vt:lpstr>
      <vt:lpstr>1H13C gHSQC Spectrum </vt:lpstr>
      <vt:lpstr>1H13C gH2BC Spectrum </vt:lpstr>
      <vt:lpstr>1H13C gHMBC Spectrum </vt:lpstr>
    </vt:vector>
  </TitlesOfParts>
  <Company>AAFC-AAC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1H Spectrum</dc:title>
  <dc:creator>Kirby, Chris</dc:creator>
  <cp:lastModifiedBy>McCallum, Jason</cp:lastModifiedBy>
  <cp:revision>4</cp:revision>
  <dcterms:created xsi:type="dcterms:W3CDTF">2019-05-10T13:49:10Z</dcterms:created>
  <dcterms:modified xsi:type="dcterms:W3CDTF">2019-06-13T13:48:22Z</dcterms:modified>
</cp:coreProperties>
</file>