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2214" y="102"/>
      </p:cViewPr>
      <p:guideLst>
        <p:guide orient="horz" pos="93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95AF-F626-4880-B909-DA6F20C444BD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3FCB-12D8-4B76-B825-720B2F8E2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95AF-F626-4880-B909-DA6F20C444BD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3FCB-12D8-4B76-B825-720B2F8E2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95AF-F626-4880-B909-DA6F20C444BD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3FCB-12D8-4B76-B825-720B2F8E2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95AF-F626-4880-B909-DA6F20C444BD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3FCB-12D8-4B76-B825-720B2F8E2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95AF-F626-4880-B909-DA6F20C444BD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3FCB-12D8-4B76-B825-720B2F8E2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95AF-F626-4880-B909-DA6F20C444BD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3FCB-12D8-4B76-B825-720B2F8E2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95AF-F626-4880-B909-DA6F20C444BD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3FCB-12D8-4B76-B825-720B2F8E2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95AF-F626-4880-B909-DA6F20C444BD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3FCB-12D8-4B76-B825-720B2F8E2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95AF-F626-4880-B909-DA6F20C444BD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3FCB-12D8-4B76-B825-720B2F8E2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95AF-F626-4880-B909-DA6F20C444BD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3FCB-12D8-4B76-B825-720B2F8E2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95AF-F626-4880-B909-DA6F20C444BD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3FCB-12D8-4B76-B825-720B2F8E2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A95AF-F626-4880-B909-DA6F20C444BD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C3FCB-12D8-4B76-B825-720B2F8E2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4" name="Straight Connector 163"/>
          <p:cNvCxnSpPr/>
          <p:nvPr/>
        </p:nvCxnSpPr>
        <p:spPr>
          <a:xfrm>
            <a:off x="1219200" y="2682240"/>
            <a:ext cx="1513738" cy="50804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1430655" y="2479675"/>
            <a:ext cx="172512" cy="86996"/>
            <a:chOff x="2489454" y="4730750"/>
            <a:chExt cx="172512" cy="86996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2489454" y="4730750"/>
              <a:ext cx="99060" cy="8699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6" idx="1"/>
            </p:cNvCxnSpPr>
            <p:nvPr/>
          </p:nvCxnSpPr>
          <p:spPr>
            <a:xfrm flipH="1" flipV="1">
              <a:off x="2590419" y="4732655"/>
              <a:ext cx="71547" cy="8509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2017395" y="2479674"/>
            <a:ext cx="264795" cy="86996"/>
            <a:chOff x="2489454" y="4730750"/>
            <a:chExt cx="172512" cy="86996"/>
          </a:xfrm>
        </p:grpSpPr>
        <p:cxnSp>
          <p:nvCxnSpPr>
            <p:cNvPr id="45" name="Straight Connector 44"/>
            <p:cNvCxnSpPr/>
            <p:nvPr/>
          </p:nvCxnSpPr>
          <p:spPr>
            <a:xfrm flipV="1">
              <a:off x="2489454" y="4730750"/>
              <a:ext cx="99060" cy="8699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 flipV="1">
              <a:off x="2590419" y="4732655"/>
              <a:ext cx="71547" cy="8509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2459989" y="2479674"/>
            <a:ext cx="287021" cy="86996"/>
            <a:chOff x="2489454" y="4730750"/>
            <a:chExt cx="172512" cy="86996"/>
          </a:xfrm>
        </p:grpSpPr>
        <p:cxnSp>
          <p:nvCxnSpPr>
            <p:cNvPr id="48" name="Straight Connector 47"/>
            <p:cNvCxnSpPr/>
            <p:nvPr/>
          </p:nvCxnSpPr>
          <p:spPr>
            <a:xfrm flipV="1">
              <a:off x="2489454" y="4730750"/>
              <a:ext cx="99060" cy="8699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 flipV="1">
              <a:off x="2590419" y="4732655"/>
              <a:ext cx="71547" cy="8509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2850515" y="2479674"/>
            <a:ext cx="224156" cy="86996"/>
            <a:chOff x="2489454" y="4730750"/>
            <a:chExt cx="172512" cy="86996"/>
          </a:xfrm>
        </p:grpSpPr>
        <p:cxnSp>
          <p:nvCxnSpPr>
            <p:cNvPr id="51" name="Straight Connector 50"/>
            <p:cNvCxnSpPr/>
            <p:nvPr/>
          </p:nvCxnSpPr>
          <p:spPr>
            <a:xfrm flipV="1">
              <a:off x="2489454" y="4730750"/>
              <a:ext cx="99060" cy="8699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 flipV="1">
              <a:off x="2590419" y="4732655"/>
              <a:ext cx="71547" cy="8509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3251834" y="2479674"/>
            <a:ext cx="260985" cy="86996"/>
            <a:chOff x="2489454" y="4730750"/>
            <a:chExt cx="172512" cy="86996"/>
          </a:xfrm>
        </p:grpSpPr>
        <p:cxnSp>
          <p:nvCxnSpPr>
            <p:cNvPr id="54" name="Straight Connector 53"/>
            <p:cNvCxnSpPr/>
            <p:nvPr/>
          </p:nvCxnSpPr>
          <p:spPr>
            <a:xfrm flipV="1">
              <a:off x="2489454" y="4730750"/>
              <a:ext cx="99060" cy="8699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 flipV="1">
              <a:off x="2590419" y="4732655"/>
              <a:ext cx="71547" cy="8509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3536314" y="2479674"/>
            <a:ext cx="260985" cy="86996"/>
            <a:chOff x="2489454" y="4730750"/>
            <a:chExt cx="172512" cy="86996"/>
          </a:xfrm>
        </p:grpSpPr>
        <p:cxnSp>
          <p:nvCxnSpPr>
            <p:cNvPr id="57" name="Straight Connector 56"/>
            <p:cNvCxnSpPr/>
            <p:nvPr/>
          </p:nvCxnSpPr>
          <p:spPr>
            <a:xfrm flipV="1">
              <a:off x="2489454" y="4730750"/>
              <a:ext cx="99060" cy="8699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 flipV="1">
              <a:off x="2590419" y="4732655"/>
              <a:ext cx="71547" cy="8509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3983354" y="2479674"/>
            <a:ext cx="260985" cy="86996"/>
            <a:chOff x="2489454" y="4730750"/>
            <a:chExt cx="172512" cy="86996"/>
          </a:xfrm>
        </p:grpSpPr>
        <p:cxnSp>
          <p:nvCxnSpPr>
            <p:cNvPr id="60" name="Straight Connector 59"/>
            <p:cNvCxnSpPr/>
            <p:nvPr/>
          </p:nvCxnSpPr>
          <p:spPr>
            <a:xfrm flipV="1">
              <a:off x="2489454" y="4730750"/>
              <a:ext cx="99060" cy="8699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 flipV="1">
              <a:off x="2590419" y="4732655"/>
              <a:ext cx="71547" cy="8509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4345305" y="2479674"/>
            <a:ext cx="226695" cy="86996"/>
            <a:chOff x="2489454" y="4730750"/>
            <a:chExt cx="172512" cy="86996"/>
          </a:xfrm>
        </p:grpSpPr>
        <p:cxnSp>
          <p:nvCxnSpPr>
            <p:cNvPr id="63" name="Straight Connector 62"/>
            <p:cNvCxnSpPr/>
            <p:nvPr/>
          </p:nvCxnSpPr>
          <p:spPr>
            <a:xfrm flipV="1">
              <a:off x="2489454" y="4730750"/>
              <a:ext cx="99060" cy="8699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 flipV="1">
              <a:off x="2590419" y="4732655"/>
              <a:ext cx="71547" cy="8509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4673599" y="2479674"/>
            <a:ext cx="191771" cy="86996"/>
            <a:chOff x="2489454" y="4730750"/>
            <a:chExt cx="172512" cy="86996"/>
          </a:xfrm>
        </p:grpSpPr>
        <p:cxnSp>
          <p:nvCxnSpPr>
            <p:cNvPr id="66" name="Straight Connector 65"/>
            <p:cNvCxnSpPr/>
            <p:nvPr/>
          </p:nvCxnSpPr>
          <p:spPr>
            <a:xfrm flipV="1">
              <a:off x="2489454" y="4730750"/>
              <a:ext cx="99060" cy="8699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 flipV="1">
              <a:off x="2590419" y="4732655"/>
              <a:ext cx="71547" cy="8509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5275579" y="2479674"/>
            <a:ext cx="149861" cy="86996"/>
            <a:chOff x="2489454" y="4730750"/>
            <a:chExt cx="172512" cy="86996"/>
          </a:xfrm>
        </p:grpSpPr>
        <p:cxnSp>
          <p:nvCxnSpPr>
            <p:cNvPr id="69" name="Straight Connector 68"/>
            <p:cNvCxnSpPr/>
            <p:nvPr/>
          </p:nvCxnSpPr>
          <p:spPr>
            <a:xfrm flipV="1">
              <a:off x="2489454" y="4730750"/>
              <a:ext cx="99060" cy="8699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 flipV="1">
              <a:off x="2590419" y="4732655"/>
              <a:ext cx="71547" cy="8509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5656579" y="2479674"/>
            <a:ext cx="210821" cy="86996"/>
            <a:chOff x="2489454" y="4730750"/>
            <a:chExt cx="172512" cy="86996"/>
          </a:xfrm>
        </p:grpSpPr>
        <p:cxnSp>
          <p:nvCxnSpPr>
            <p:cNvPr id="72" name="Straight Connector 71"/>
            <p:cNvCxnSpPr/>
            <p:nvPr/>
          </p:nvCxnSpPr>
          <p:spPr>
            <a:xfrm flipV="1">
              <a:off x="2489454" y="4730750"/>
              <a:ext cx="99060" cy="8699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H="1" flipV="1">
              <a:off x="2590419" y="4732655"/>
              <a:ext cx="71547" cy="8509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335255" y="2457480"/>
            <a:ext cx="8397265" cy="219742"/>
            <a:chOff x="335255" y="1370360"/>
            <a:chExt cx="8397265" cy="219742"/>
          </a:xfrm>
        </p:grpSpPr>
        <p:sp>
          <p:nvSpPr>
            <p:cNvPr id="75" name="Rectangle 74"/>
            <p:cNvSpPr/>
            <p:nvPr/>
          </p:nvSpPr>
          <p:spPr>
            <a:xfrm>
              <a:off x="1213912" y="1370360"/>
              <a:ext cx="226268" cy="216024"/>
            </a:xfrm>
            <a:prstGeom prst="rect">
              <a:avLst/>
            </a:prstGeom>
            <a:ln w="12700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603167" y="1371538"/>
              <a:ext cx="421848" cy="216024"/>
            </a:xfrm>
            <a:prstGeom prst="rect">
              <a:avLst/>
            </a:prstGeom>
            <a:ln w="12700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278380" y="1371538"/>
              <a:ext cx="187960" cy="216024"/>
            </a:xfrm>
            <a:prstGeom prst="rect">
              <a:avLst/>
            </a:prstGeom>
            <a:ln w="12700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740660" y="1371538"/>
              <a:ext cx="106680" cy="216024"/>
            </a:xfrm>
            <a:prstGeom prst="rect">
              <a:avLst/>
            </a:prstGeom>
            <a:ln w="12700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068320" y="1371538"/>
              <a:ext cx="187960" cy="216024"/>
            </a:xfrm>
            <a:prstGeom prst="rect">
              <a:avLst/>
            </a:prstGeom>
            <a:ln w="12700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431540" y="1371538"/>
              <a:ext cx="154940" cy="216024"/>
            </a:xfrm>
            <a:prstGeom prst="rect">
              <a:avLst/>
            </a:prstGeom>
            <a:ln w="12700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782060" y="1371538"/>
              <a:ext cx="193040" cy="216024"/>
            </a:xfrm>
            <a:prstGeom prst="rect">
              <a:avLst/>
            </a:prstGeom>
            <a:ln w="12700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254500" y="1371538"/>
              <a:ext cx="88900" cy="216024"/>
            </a:xfrm>
            <a:prstGeom prst="rect">
              <a:avLst/>
            </a:prstGeom>
            <a:ln w="12700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579620" y="1374078"/>
              <a:ext cx="88900" cy="216024"/>
            </a:xfrm>
            <a:prstGeom prst="rect">
              <a:avLst/>
            </a:prstGeom>
            <a:ln w="12700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853940" y="1371538"/>
              <a:ext cx="424180" cy="216024"/>
            </a:xfrm>
            <a:prstGeom prst="rect">
              <a:avLst/>
            </a:prstGeom>
            <a:ln w="12700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422900" y="1371538"/>
              <a:ext cx="238760" cy="216024"/>
            </a:xfrm>
            <a:prstGeom prst="rect">
              <a:avLst/>
            </a:prstGeom>
            <a:ln w="12700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5859780" y="1371538"/>
              <a:ext cx="751840" cy="216024"/>
            </a:xfrm>
            <a:prstGeom prst="rect">
              <a:avLst/>
            </a:prstGeom>
            <a:ln w="12700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616700" y="1371538"/>
              <a:ext cx="2115820" cy="216024"/>
            </a:xfrm>
            <a:prstGeom prst="rect">
              <a:avLst/>
            </a:prstGeom>
            <a:noFill/>
            <a:ln w="12700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35255" y="1371538"/>
              <a:ext cx="880135" cy="216024"/>
            </a:xfrm>
            <a:prstGeom prst="rect">
              <a:avLst/>
            </a:prstGeom>
            <a:noFill/>
            <a:ln w="12700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7" name="Rectangle 106"/>
          <p:cNvSpPr/>
          <p:nvPr/>
        </p:nvSpPr>
        <p:spPr>
          <a:xfrm>
            <a:off x="2722778" y="3186410"/>
            <a:ext cx="3070421" cy="216024"/>
          </a:xfrm>
          <a:prstGeom prst="rect">
            <a:avLst/>
          </a:prstGeom>
          <a:ln w="127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4714240" y="3187990"/>
            <a:ext cx="1035694" cy="21602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TextBox 154"/>
          <p:cNvSpPr txBox="1"/>
          <p:nvPr/>
        </p:nvSpPr>
        <p:spPr>
          <a:xfrm>
            <a:off x="321322" y="2180504"/>
            <a:ext cx="19575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HORVU4Hr1G082710.2  genomic  (4.39 kb)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1869440" y="3191510"/>
            <a:ext cx="79060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CDS  (1602 </a:t>
            </a:r>
            <a:r>
              <a:rPr lang="en-US" sz="800" dirty="0" err="1"/>
              <a:t>bp</a:t>
            </a:r>
            <a:r>
              <a:rPr lang="en-US" sz="800" dirty="0"/>
              <a:t>)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4704622" y="3194050"/>
            <a:ext cx="104387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/>
              <a:t>RNAi target region (500 </a:t>
            </a:r>
            <a:r>
              <a:rPr lang="en-US" sz="600" dirty="0" err="1"/>
              <a:t>bp</a:t>
            </a:r>
            <a:r>
              <a:rPr lang="en-US" sz="600" dirty="0"/>
              <a:t>)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2151558" y="1048663"/>
            <a:ext cx="445102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400" dirty="0"/>
          </a:p>
          <a:p>
            <a:pPr algn="ctr"/>
            <a:r>
              <a:rPr lang="en-US" sz="1400" b="1" dirty="0"/>
              <a:t>Supplementary Figure S1</a:t>
            </a:r>
            <a:br>
              <a:rPr lang="en-US" sz="1400" dirty="0"/>
            </a:br>
            <a:r>
              <a:rPr lang="en-US" sz="1100" dirty="0"/>
              <a:t>Genomic organization and coding sequence part of the </a:t>
            </a:r>
            <a:r>
              <a:rPr lang="en-US" sz="1100" dirty="0" err="1"/>
              <a:t>HvMlo</a:t>
            </a:r>
            <a:r>
              <a:rPr lang="en-US" sz="1100" dirty="0"/>
              <a:t> gene.</a:t>
            </a:r>
            <a:br>
              <a:rPr lang="en-US" sz="1100" dirty="0"/>
            </a:br>
            <a:r>
              <a:rPr lang="en-US" sz="1100" dirty="0"/>
              <a:t>The grey box indicates the targeted by the RNAi construct region.</a:t>
            </a:r>
          </a:p>
        </p:txBody>
      </p:sp>
      <p:cxnSp>
        <p:nvCxnSpPr>
          <p:cNvPr id="165" name="Straight Connector 164"/>
          <p:cNvCxnSpPr/>
          <p:nvPr/>
        </p:nvCxnSpPr>
        <p:spPr>
          <a:xfrm flipH="1">
            <a:off x="5791200" y="2684780"/>
            <a:ext cx="820420" cy="4953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Douchkov</dc:creator>
  <cp:lastModifiedBy>Sidra Amiri</cp:lastModifiedBy>
  <cp:revision>26</cp:revision>
  <dcterms:created xsi:type="dcterms:W3CDTF">2019-05-22T13:55:38Z</dcterms:created>
  <dcterms:modified xsi:type="dcterms:W3CDTF">2019-08-06T07:37:00Z</dcterms:modified>
</cp:coreProperties>
</file>