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5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25B-D0D2-7D44-96F3-142606AB564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1A98-FE60-F945-8C14-07DA1004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35524" y="3250501"/>
            <a:ext cx="8400860" cy="3107013"/>
            <a:chOff x="335524" y="3250501"/>
            <a:chExt cx="8400860" cy="3107013"/>
          </a:xfrm>
        </p:grpSpPr>
        <p:sp>
          <p:nvSpPr>
            <p:cNvPr id="7" name="TextBox 6"/>
            <p:cNvSpPr txBox="1"/>
            <p:nvPr/>
          </p:nvSpPr>
          <p:spPr>
            <a:xfrm>
              <a:off x="3357788" y="3250501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Original blot for p-</a:t>
              </a:r>
              <a:r>
                <a:rPr lang="en-US" dirty="0" err="1" smtClean="0">
                  <a:latin typeface="Times New Roman"/>
                  <a:cs typeface="Times New Roman"/>
                </a:rPr>
                <a:t>IκB</a:t>
              </a:r>
              <a:r>
                <a:rPr lang="en-US" dirty="0" smtClean="0">
                  <a:latin typeface="Times New Roman"/>
                  <a:cs typeface="Times New Roman"/>
                </a:rPr>
                <a:t>-</a:t>
              </a:r>
              <a:r>
                <a:rPr lang="en-US" dirty="0" smtClean="0">
                  <a:latin typeface="Times New Roman"/>
                  <a:cs typeface="Times New Roman"/>
                </a:rPr>
                <a:t>α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35524" y="3616493"/>
              <a:ext cx="8400860" cy="2741021"/>
              <a:chOff x="335524" y="3616493"/>
              <a:chExt cx="8400860" cy="274102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5524" y="3616493"/>
                <a:ext cx="8400860" cy="2741021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1978786" y="5065556"/>
                <a:ext cx="5707562" cy="1053281"/>
                <a:chOff x="1978786" y="5065556"/>
                <a:chExt cx="5707562" cy="1053281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 rot="16200000">
                  <a:off x="1742243" y="5532218"/>
                  <a:ext cx="8116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/>
                      <a:cs typeface="Times New Roman"/>
                    </a:rPr>
                    <a:t>Control</a:t>
                  </a:r>
                  <a:endParaRPr lang="en-US" sz="16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 rot="16200000">
                  <a:off x="2170570" y="5537979"/>
                  <a:ext cx="8231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>
                      <a:latin typeface="Times New Roman"/>
                      <a:cs typeface="Times New Roman"/>
                    </a:rPr>
                    <a:t>PolyI:C</a:t>
                  </a:r>
                  <a:endParaRPr lang="en-US" sz="16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" name="Left Brace 2"/>
                <p:cNvSpPr/>
                <p:nvPr/>
              </p:nvSpPr>
              <p:spPr>
                <a:xfrm rot="16200000">
                  <a:off x="3397695" y="4517104"/>
                  <a:ext cx="368133" cy="1528375"/>
                </a:xfrm>
                <a:prstGeom prst="leftBrace">
                  <a:avLst>
                    <a:gd name="adj1" fmla="val 8333"/>
                    <a:gd name="adj2" fmla="val 5086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Left Brace 9"/>
                <p:cNvSpPr/>
                <p:nvPr/>
              </p:nvSpPr>
              <p:spPr>
                <a:xfrm rot="16200000">
                  <a:off x="6738094" y="4485435"/>
                  <a:ext cx="368133" cy="1528375"/>
                </a:xfrm>
                <a:prstGeom prst="leftBrace">
                  <a:avLst>
                    <a:gd name="adj1" fmla="val 8333"/>
                    <a:gd name="adj2" fmla="val 5086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Left Brace 10"/>
                <p:cNvSpPr/>
                <p:nvPr/>
              </p:nvSpPr>
              <p:spPr>
                <a:xfrm rot="16200000">
                  <a:off x="5078470" y="4485436"/>
                  <a:ext cx="368133" cy="1528375"/>
                </a:xfrm>
                <a:prstGeom prst="leftBrace">
                  <a:avLst>
                    <a:gd name="adj1" fmla="val 8333"/>
                    <a:gd name="adj2" fmla="val 5086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9963255">
                  <a:off x="2905349" y="5588565"/>
                  <a:ext cx="1323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>
                      <a:latin typeface="Times New Roman"/>
                      <a:cs typeface="Times New Roman"/>
                    </a:rPr>
                    <a:t>L. </a:t>
                  </a:r>
                  <a:r>
                    <a:rPr lang="en-US" sz="1600" i="1" dirty="0" err="1" smtClean="0">
                      <a:latin typeface="Times New Roman"/>
                      <a:cs typeface="Times New Roman"/>
                    </a:rPr>
                    <a:t>plantarum</a:t>
                  </a:r>
                  <a:endParaRPr lang="en-US" sz="1600" i="1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 rot="19680028">
                  <a:off x="4697559" y="5642176"/>
                  <a:ext cx="10993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>
                      <a:latin typeface="Times New Roman"/>
                      <a:cs typeface="Times New Roman"/>
                    </a:rPr>
                    <a:t>W. </a:t>
                  </a:r>
                  <a:r>
                    <a:rPr lang="en-US" sz="1600" i="1" dirty="0" err="1" smtClean="0">
                      <a:latin typeface="Times New Roman"/>
                      <a:cs typeface="Times New Roman"/>
                    </a:rPr>
                    <a:t>cibaria</a:t>
                  </a:r>
                  <a:endParaRPr lang="en-US" sz="1600" i="1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9382945">
                  <a:off x="6468859" y="5582465"/>
                  <a:ext cx="8902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>
                      <a:latin typeface="Times New Roman"/>
                      <a:cs typeface="Times New Roman"/>
                    </a:rPr>
                    <a:t>L. </a:t>
                  </a:r>
                  <a:r>
                    <a:rPr lang="en-US" sz="1600" i="1" dirty="0" err="1" smtClean="0">
                      <a:latin typeface="Times New Roman"/>
                      <a:cs typeface="Times New Roman"/>
                    </a:rPr>
                    <a:t>sakei</a:t>
                  </a:r>
                  <a:endParaRPr lang="en-US" sz="1600" i="1" dirty="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341616" y="101990"/>
            <a:ext cx="8394768" cy="3111139"/>
            <a:chOff x="341616" y="101990"/>
            <a:chExt cx="8394768" cy="31111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16" y="471322"/>
              <a:ext cx="8394768" cy="27418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52075" y="101990"/>
              <a:ext cx="2422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Original blot for p-IRF3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43996" y="2180308"/>
              <a:ext cx="6254824" cy="876084"/>
              <a:chOff x="1443996" y="2180308"/>
              <a:chExt cx="6254824" cy="876084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207453" y="2469773"/>
                <a:ext cx="811640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Control</a:t>
                </a:r>
                <a:endParaRPr lang="en-US" sz="16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1635780" y="2475534"/>
                <a:ext cx="823162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PolyI:C</a:t>
                </a:r>
                <a:endParaRPr lang="en-US" sz="16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Left Brace 16"/>
              <p:cNvSpPr/>
              <p:nvPr/>
            </p:nvSpPr>
            <p:spPr>
              <a:xfrm rot="16200000">
                <a:off x="3125847" y="1467335"/>
                <a:ext cx="341293" cy="1767239"/>
              </a:xfrm>
              <a:prstGeom prst="leftBrace">
                <a:avLst>
                  <a:gd name="adj1" fmla="val 8333"/>
                  <a:gd name="adj2" fmla="val 50866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eft Brace 17"/>
              <p:cNvSpPr/>
              <p:nvPr/>
            </p:nvSpPr>
            <p:spPr>
              <a:xfrm rot="16200000">
                <a:off x="6660608" y="1541329"/>
                <a:ext cx="368133" cy="1708290"/>
              </a:xfrm>
              <a:prstGeom prst="leftBrace">
                <a:avLst>
                  <a:gd name="adj1" fmla="val 8333"/>
                  <a:gd name="adj2" fmla="val 50866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eft Brace 18"/>
              <p:cNvSpPr/>
              <p:nvPr/>
            </p:nvSpPr>
            <p:spPr>
              <a:xfrm rot="16200000">
                <a:off x="4844203" y="1537471"/>
                <a:ext cx="368133" cy="1696312"/>
              </a:xfrm>
              <a:prstGeom prst="leftBrace">
                <a:avLst>
                  <a:gd name="adj1" fmla="val 8333"/>
                  <a:gd name="adj2" fmla="val 50866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9686375">
                <a:off x="2155724" y="2616294"/>
                <a:ext cx="1323700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L. </a:t>
                </a:r>
                <a:r>
                  <a:rPr lang="en-US" sz="16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plantarum</a:t>
                </a:r>
                <a:endPara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9616256">
                <a:off x="4349291" y="2667951"/>
                <a:ext cx="1099379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W. </a:t>
                </a:r>
                <a:r>
                  <a:rPr lang="en-US" sz="16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cibaria</a:t>
                </a:r>
                <a:endPara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20381754">
                <a:off x="6299582" y="2665551"/>
                <a:ext cx="890288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L. </a:t>
                </a:r>
                <a:r>
                  <a:rPr lang="en-US" sz="16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sakei</a:t>
                </a:r>
                <a:endParaRPr lang="en-US" sz="1600" i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50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07421" y="55167"/>
            <a:ext cx="7778192" cy="5801729"/>
            <a:chOff x="407421" y="55167"/>
            <a:chExt cx="7778192" cy="58017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401" r="1466"/>
            <a:stretch/>
          </p:blipFill>
          <p:spPr>
            <a:xfrm>
              <a:off x="460337" y="3164804"/>
              <a:ext cx="7725276" cy="22602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79995" y="2831130"/>
              <a:ext cx="2601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Original blot for </a:t>
              </a:r>
              <a:r>
                <a:rPr lang="en-US" dirty="0" err="1" smtClean="0">
                  <a:latin typeface="Times New Roman"/>
                  <a:cs typeface="Times New Roman"/>
                </a:rPr>
                <a:t>Occludin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265683" y="5270277"/>
              <a:ext cx="81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Control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694010" y="5276038"/>
              <a:ext cx="823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PolyI:C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2921135" y="4387463"/>
              <a:ext cx="368133" cy="1528375"/>
            </a:xfrm>
            <a:prstGeom prst="leftBrace">
              <a:avLst>
                <a:gd name="adj1" fmla="val 8333"/>
                <a:gd name="adj2" fmla="val 5086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6261534" y="4355794"/>
              <a:ext cx="368133" cy="1528375"/>
            </a:xfrm>
            <a:prstGeom prst="leftBrace">
              <a:avLst>
                <a:gd name="adj1" fmla="val 8333"/>
                <a:gd name="adj2" fmla="val 5086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4601910" y="4355795"/>
              <a:ext cx="368133" cy="1528375"/>
            </a:xfrm>
            <a:prstGeom prst="leftBrace">
              <a:avLst>
                <a:gd name="adj1" fmla="val 8333"/>
                <a:gd name="adj2" fmla="val 5086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9963255">
              <a:off x="2428789" y="5326624"/>
              <a:ext cx="1323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/>
                  <a:cs typeface="Times New Roman"/>
                </a:rPr>
                <a:t>L. </a:t>
              </a:r>
              <a:r>
                <a:rPr lang="en-US" sz="1600" i="1" dirty="0" err="1" smtClean="0">
                  <a:latin typeface="Times New Roman"/>
                  <a:cs typeface="Times New Roman"/>
                </a:rPr>
                <a:t>plantarum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680028">
              <a:off x="4220999" y="5380235"/>
              <a:ext cx="1099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/>
                  <a:cs typeface="Times New Roman"/>
                </a:rPr>
                <a:t>W. </a:t>
              </a:r>
              <a:r>
                <a:rPr lang="en-US" sz="1600" i="1" dirty="0" err="1" smtClean="0">
                  <a:latin typeface="Times New Roman"/>
                  <a:cs typeface="Times New Roman"/>
                </a:rPr>
                <a:t>cibaria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9382945">
              <a:off x="5992299" y="5320524"/>
              <a:ext cx="89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/>
                  <a:cs typeface="Times New Roman"/>
                </a:rPr>
                <a:t>L. </a:t>
              </a:r>
              <a:r>
                <a:rPr lang="en-US" sz="1600" i="1" dirty="0" err="1" smtClean="0">
                  <a:latin typeface="Times New Roman"/>
                  <a:cs typeface="Times New Roman"/>
                </a:rPr>
                <a:t>sakei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07421" y="55167"/>
              <a:ext cx="7725275" cy="2663609"/>
              <a:chOff x="407421" y="55167"/>
              <a:chExt cx="7725275" cy="266360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2523" t="15683" r="2344" b="9958"/>
              <a:stretch/>
            </p:blipFill>
            <p:spPr>
              <a:xfrm>
                <a:off x="407421" y="424499"/>
                <a:ext cx="7725275" cy="212999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835548" y="55167"/>
                <a:ext cx="2255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Original blot for ZO-1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1276590" y="2132157"/>
                <a:ext cx="811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Control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1704917" y="2137918"/>
                <a:ext cx="823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Times New Roman"/>
                    <a:cs typeface="Times New Roman"/>
                  </a:rPr>
                  <a:t>PolyI:C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" name="Left Brace 27"/>
              <p:cNvSpPr/>
              <p:nvPr/>
            </p:nvSpPr>
            <p:spPr>
              <a:xfrm rot="16200000">
                <a:off x="2932042" y="1209653"/>
                <a:ext cx="368133" cy="1528375"/>
              </a:xfrm>
              <a:prstGeom prst="leftBrace">
                <a:avLst>
                  <a:gd name="adj1" fmla="val 8333"/>
                  <a:gd name="adj2" fmla="val 5086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Left Brace 28"/>
              <p:cNvSpPr/>
              <p:nvPr/>
            </p:nvSpPr>
            <p:spPr>
              <a:xfrm rot="16200000">
                <a:off x="6272441" y="1177984"/>
                <a:ext cx="368133" cy="1528375"/>
              </a:xfrm>
              <a:prstGeom prst="leftBrace">
                <a:avLst>
                  <a:gd name="adj1" fmla="val 8333"/>
                  <a:gd name="adj2" fmla="val 5086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Left Brace 29"/>
              <p:cNvSpPr/>
              <p:nvPr/>
            </p:nvSpPr>
            <p:spPr>
              <a:xfrm rot="16200000">
                <a:off x="4612817" y="1177985"/>
                <a:ext cx="368133" cy="1528375"/>
              </a:xfrm>
              <a:prstGeom prst="leftBrace">
                <a:avLst>
                  <a:gd name="adj1" fmla="val 8333"/>
                  <a:gd name="adj2" fmla="val 5086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9963255">
                <a:off x="2439696" y="2188504"/>
                <a:ext cx="1323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Times New Roman"/>
                    <a:cs typeface="Times New Roman"/>
                  </a:rPr>
                  <a:t>L. </a:t>
                </a:r>
                <a:r>
                  <a:rPr lang="en-US" sz="1600" i="1" dirty="0" err="1" smtClean="0">
                    <a:latin typeface="Times New Roman"/>
                    <a:cs typeface="Times New Roman"/>
                  </a:rPr>
                  <a:t>plantarum</a:t>
                </a:r>
                <a:endParaRPr lang="en-US" sz="16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9680028">
                <a:off x="4152538" y="2189195"/>
                <a:ext cx="10993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Times New Roman"/>
                    <a:cs typeface="Times New Roman"/>
                  </a:rPr>
                  <a:t>W. </a:t>
                </a:r>
                <a:r>
                  <a:rPr lang="en-US" sz="1600" i="1" dirty="0" err="1" smtClean="0">
                    <a:latin typeface="Times New Roman"/>
                    <a:cs typeface="Times New Roman"/>
                  </a:rPr>
                  <a:t>cibaria</a:t>
                </a:r>
                <a:endParaRPr lang="en-US" sz="16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9382945">
                <a:off x="6003206" y="2182404"/>
                <a:ext cx="89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Times New Roman"/>
                    <a:cs typeface="Times New Roman"/>
                  </a:rPr>
                  <a:t>L. </a:t>
                </a:r>
                <a:r>
                  <a:rPr lang="en-US" sz="1600" i="1" dirty="0" err="1" smtClean="0">
                    <a:latin typeface="Times New Roman"/>
                    <a:cs typeface="Times New Roman"/>
                  </a:rPr>
                  <a:t>sakei</a:t>
                </a:r>
                <a:endParaRPr lang="en-US" sz="1600" i="1" dirty="0">
                  <a:latin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11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10074" y="1451248"/>
            <a:ext cx="8148578" cy="3072537"/>
            <a:chOff x="410074" y="1451248"/>
            <a:chExt cx="8148578" cy="30725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0074" y="2006601"/>
              <a:ext cx="8148578" cy="25171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86630" y="1451248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Original blot for β-actin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215520" y="3937166"/>
              <a:ext cx="81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Control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643847" y="3942927"/>
              <a:ext cx="823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PolyI:C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987842" y="2857477"/>
              <a:ext cx="368133" cy="1698934"/>
            </a:xfrm>
            <a:prstGeom prst="leftBrace">
              <a:avLst>
                <a:gd name="adj1" fmla="val 8333"/>
                <a:gd name="adj2" fmla="val 5086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535863" y="2833879"/>
              <a:ext cx="368133" cy="1746124"/>
            </a:xfrm>
            <a:prstGeom prst="leftBrace">
              <a:avLst>
                <a:gd name="adj1" fmla="val 8333"/>
                <a:gd name="adj2" fmla="val 5086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776891" y="2873944"/>
              <a:ext cx="368133" cy="1665997"/>
            </a:xfrm>
            <a:prstGeom prst="leftBrace">
              <a:avLst>
                <a:gd name="adj1" fmla="val 8333"/>
                <a:gd name="adj2" fmla="val 5086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8945988">
              <a:off x="2462379" y="3999619"/>
              <a:ext cx="1323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/>
                  <a:cs typeface="Times New Roman"/>
                </a:rPr>
                <a:t>L. </a:t>
              </a:r>
              <a:r>
                <a:rPr lang="en-US" sz="1600" i="1" dirty="0" err="1" smtClean="0">
                  <a:latin typeface="Times New Roman"/>
                  <a:cs typeface="Times New Roman"/>
                </a:rPr>
                <a:t>plantarum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177756">
              <a:off x="4288174" y="3981842"/>
              <a:ext cx="1099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/>
                  <a:cs typeface="Times New Roman"/>
                </a:rPr>
                <a:t>W. </a:t>
              </a:r>
              <a:r>
                <a:rPr lang="en-US" sz="1600" i="1" dirty="0" err="1" smtClean="0">
                  <a:latin typeface="Times New Roman"/>
                  <a:cs typeface="Times New Roman"/>
                </a:rPr>
                <a:t>cibaria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268154">
              <a:off x="6270434" y="3907947"/>
              <a:ext cx="89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/>
                  <a:cs typeface="Times New Roman"/>
                </a:rPr>
                <a:t>L. </a:t>
              </a:r>
              <a:r>
                <a:rPr lang="en-US" sz="1600" i="1" dirty="0" err="1" smtClean="0">
                  <a:latin typeface="Times New Roman"/>
                  <a:cs typeface="Times New Roman"/>
                </a:rPr>
                <a:t>sakei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52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85</Words>
  <Application>Microsoft Macintosh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Suganya Kanmani</dc:creator>
  <cp:lastModifiedBy>Suganya Kanmani</cp:lastModifiedBy>
  <cp:revision>23</cp:revision>
  <dcterms:created xsi:type="dcterms:W3CDTF">2019-03-21T09:23:12Z</dcterms:created>
  <dcterms:modified xsi:type="dcterms:W3CDTF">2019-06-25T10:18:03Z</dcterms:modified>
</cp:coreProperties>
</file>