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0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6DC47-166A-42B7-9175-C172013373D9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BCB00-4B02-4F13-ABF8-72D1B106D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93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A433-DBF7-4F89-8DDB-621174F14DAB}" type="datetime1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0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963B-357A-4A1B-9772-A3AB3DE9FEED}" type="datetime1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0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1DD5-BCB2-4584-B1CA-1046EFDCECEC}" type="datetime1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6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5575-46DD-4393-91FA-55F2E2275A47}" type="datetime1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8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C8CB2-63C7-48C1-8271-C85F59A6BFA5}" type="datetime1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7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65FB-28C0-4368-ABE3-8AC8CB96772E}" type="datetime1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F3FB-FF28-4C99-9EE4-2C53C58F7EE2}" type="datetime1">
              <a:rPr lang="en-US" smtClean="0"/>
              <a:t>5/9/2019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5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F7DE-06C4-427E-9B85-582DC52BA248}" type="datetime1">
              <a:rPr lang="en-US" smtClean="0"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6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1127-CC32-4E43-A57E-35A42BAB139E}" type="datetime1">
              <a:rPr lang="en-US" smtClean="0"/>
              <a:t>5/9/2019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6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0B24-8CEB-4D5C-86F4-D04F9755A40D}" type="datetime1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7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58B0-6CE2-48CA-9305-EDCAB23B4691}" type="datetime1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65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4D14D-04D6-4671-B1A3-B38163396671}" type="datetime1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3C9CA-0B67-4F34-9F60-A0618838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3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Microsoft_Word_Document1.doc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package" Target="../embeddings/Microsoft_Word_Document2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Word_Document3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Word_Document4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Word_Document5.doc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Word_Document6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328137"/>
            <a:ext cx="8229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effectLst/>
                <a:latin typeface="Times New Roman"/>
                <a:ea typeface="Calibri"/>
                <a:cs typeface="Times New Roman"/>
              </a:rPr>
              <a:t>Supplementary </a:t>
            </a:r>
            <a:r>
              <a:rPr lang="en-US" sz="1400" b="1" dirty="0" smtClean="0">
                <a:latin typeface="Times New Roman"/>
                <a:ea typeface="Calibri"/>
                <a:cs typeface="Times New Roman"/>
              </a:rPr>
              <a:t>Presentation</a:t>
            </a:r>
            <a:r>
              <a:rPr lang="en-US" sz="14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b="1" dirty="0" smtClean="0">
                <a:effectLst/>
                <a:latin typeface="Times New Roman"/>
                <a:ea typeface="Calibri"/>
                <a:cs typeface="Times New Roman"/>
              </a:rPr>
              <a:t>S1.</a:t>
            </a:r>
            <a:r>
              <a:rPr lang="en-US" sz="1400" dirty="0" smtClean="0">
                <a:effectLst/>
                <a:latin typeface="Times New Roman"/>
                <a:ea typeface="Calibri"/>
                <a:cs typeface="Times New Roman"/>
              </a:rPr>
              <a:t> Milkweed species native to the study area and use by monarchs. All 5 milkweed species occur in Idaho; 3 milkweed species (showy, narrow-leaved, and swamp) occur in Washington. IDFG/WDFW photos unless otherwise noted.</a:t>
            </a:r>
            <a:endParaRPr lang="en-US" sz="1400" dirty="0">
              <a:ea typeface="Calibri"/>
              <a:cs typeface="Times New Roman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812285"/>
              </p:ext>
            </p:extLst>
          </p:nvPr>
        </p:nvGraphicFramePr>
        <p:xfrm>
          <a:off x="990602" y="1205248"/>
          <a:ext cx="7244407" cy="5271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4" imgW="6086769" imgH="4429891" progId="Word.Document.12">
                  <p:embed/>
                </p:oleObj>
              </mc:Choice>
              <mc:Fallback>
                <p:oleObj name="Document" r:id="rId4" imgW="6086769" imgH="44298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602" y="1205248"/>
                        <a:ext cx="7244407" cy="5271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132749"/>
              </p:ext>
            </p:extLst>
          </p:nvPr>
        </p:nvGraphicFramePr>
        <p:xfrm>
          <a:off x="861393" y="838200"/>
          <a:ext cx="7292009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Document" r:id="rId4" imgW="6086769" imgH="4507305" progId="Word.Document.12">
                  <p:embed/>
                </p:oleObj>
              </mc:Choice>
              <mc:Fallback>
                <p:oleObj name="Document" r:id="rId4" imgW="6086769" imgH="450730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1393" y="838200"/>
                        <a:ext cx="7292009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3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209697"/>
              </p:ext>
            </p:extLst>
          </p:nvPr>
        </p:nvGraphicFramePr>
        <p:xfrm>
          <a:off x="914402" y="1022796"/>
          <a:ext cx="7361228" cy="5149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Document" r:id="rId4" imgW="6086769" imgH="4257060" progId="Word.Document.12">
                  <p:embed/>
                </p:oleObj>
              </mc:Choice>
              <mc:Fallback>
                <p:oleObj name="Document" r:id="rId4" imgW="6086769" imgH="425706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2" y="1022796"/>
                        <a:ext cx="7361228" cy="5149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5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29503"/>
              </p:ext>
            </p:extLst>
          </p:nvPr>
        </p:nvGraphicFramePr>
        <p:xfrm>
          <a:off x="914402" y="718714"/>
          <a:ext cx="7315199" cy="575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Document" r:id="rId4" imgW="6086769" imgH="4791757" progId="Word.Document.12">
                  <p:embed/>
                </p:oleObj>
              </mc:Choice>
              <mc:Fallback>
                <p:oleObj name="Document" r:id="rId4" imgW="6086769" imgH="47917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2" y="718714"/>
                        <a:ext cx="7315199" cy="575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7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87254"/>
              </p:ext>
            </p:extLst>
          </p:nvPr>
        </p:nvGraphicFramePr>
        <p:xfrm>
          <a:off x="699247" y="1049866"/>
          <a:ext cx="7530353" cy="474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Document" r:id="rId4" imgW="6086769" imgH="3832902" progId="Word.Document.12">
                  <p:embed/>
                </p:oleObj>
              </mc:Choice>
              <mc:Fallback>
                <p:oleObj name="Document" r:id="rId4" imgW="6086769" imgH="383290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9247" y="1049866"/>
                        <a:ext cx="7530353" cy="4741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762000" y="5410200"/>
            <a:ext cx="746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0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274864"/>
              </p:ext>
            </p:extLst>
          </p:nvPr>
        </p:nvGraphicFramePr>
        <p:xfrm>
          <a:off x="577182" y="1347316"/>
          <a:ext cx="7652417" cy="4672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Document" r:id="rId4" imgW="6086769" imgH="3715880" progId="Word.Document.12">
                  <p:embed/>
                </p:oleObj>
              </mc:Choice>
              <mc:Fallback>
                <p:oleObj name="Document" r:id="rId4" imgW="6086769" imgH="37158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7182" y="1347316"/>
                        <a:ext cx="7652417" cy="4672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2666" y="1073836"/>
            <a:ext cx="4800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Spider Milkweed (</a:t>
            </a:r>
            <a:r>
              <a:rPr lang="en-US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Asclepias </a:t>
            </a:r>
            <a:r>
              <a:rPr lang="en-US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asperula</a:t>
            </a:r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92666" y="1073836"/>
            <a:ext cx="75607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C9CA-0B67-4F34-9F60-A06188383070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1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58</Words>
  <Application>Microsoft Office PowerPoint</Application>
  <PresentationFormat>Letter Paper (8.5x11 in)</PresentationFormat>
  <Paragraphs>8</Paragraphs>
  <Slides>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Beth-Tom</dc:creator>
  <cp:lastModifiedBy>Beth-Tom</cp:lastModifiedBy>
  <cp:revision>6</cp:revision>
  <dcterms:created xsi:type="dcterms:W3CDTF">2019-03-25T18:02:59Z</dcterms:created>
  <dcterms:modified xsi:type="dcterms:W3CDTF">2019-05-10T05:36:05Z</dcterms:modified>
</cp:coreProperties>
</file>