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BD36B8-DC60-4912-8DF0-F89753BA78F9}">
  <a:tblStyle styleId="{07BD36B8-DC60-4912-8DF0-F89753BA78F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74"/>
  </p:normalViewPr>
  <p:slideViewPr>
    <p:cSldViewPr snapToGrid="0">
      <p:cViewPr varScale="1">
        <p:scale>
          <a:sx n="124" d="100"/>
          <a:sy n="124" d="100"/>
        </p:scale>
        <p:origin x="7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to assay cortisol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031500" y="3886200"/>
            <a:ext cx="7266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Dr. Erin Crockett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Based on the Salimetrics Cortisol Protocol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Add start solution (multichannel)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Add 200 uL of TMB solution to each well with a multi-channel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Mix the plate/Incubate</a:t>
            </a:r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Put plate on rotator for 5 minutes at 500 rpm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Incubate for 25 minutes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Add stop solution (multichannel)</a:t>
            </a:r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Add 50 uL of stop solution to each well with a multi-channel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Mix for 3 minutes at  500 rpm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Wipe off bottom using lintless wipe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Place in plate reader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Preparation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Bring all samples/reagents to room temperatures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Mix reagents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Prepare wash buffer (100 mL of wash buffer with 900 mL of deionized H</a:t>
            </a:r>
            <a:r>
              <a:rPr lang="en-US" baseline="-25000"/>
              <a:t>2</a:t>
            </a:r>
            <a:r>
              <a:rPr lang="en-US"/>
              <a:t>0)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Centrifuge samples: 15 mins @ 3000 rpm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layout of the plate</a:t>
            </a:r>
            <a:endParaRPr/>
          </a:p>
        </p:txBody>
      </p:sp>
      <p:graphicFrame>
        <p:nvGraphicFramePr>
          <p:cNvPr id="97" name="Google Shape;97;p15"/>
          <p:cNvGraphicFramePr/>
          <p:nvPr/>
        </p:nvGraphicFramePr>
        <p:xfrm>
          <a:off x="304801" y="1600200"/>
          <a:ext cx="8382050" cy="3337650"/>
        </p:xfrm>
        <a:graphic>
          <a:graphicData uri="http://schemas.openxmlformats.org/drawingml/2006/table">
            <a:tbl>
              <a:tblPr firstRow="1" bandRow="1">
                <a:noFill/>
                <a:tableStyleId>{07BD36B8-DC60-4912-8DF0-F89753BA78F9}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7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3.00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3.00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Ctrl-h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Ctrl-h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#31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1.00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1.00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Ctrl-l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Ctrl-l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#32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.333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.333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#9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#9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#33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.111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.111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#34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.037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.037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#19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#19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#35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.012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.012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#36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Zero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Zero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#5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#13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#21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#29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#29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#37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#37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NSB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NSB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#6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#14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#22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#30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#38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 #38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Put strips in plate</a:t>
            </a: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Remove bottom two wells and replace with non binding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Place plate back in foil Ziploc bag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Use disposable pipette (mL)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Attach bulb onto the pipette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Pipette 24 mL of assay diluent into disposable tube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You will use this in step 5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Single channel electric pipette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Pipette 25 </a:t>
            </a:r>
            <a:r>
              <a:rPr lang="en-US" dirty="0" err="1"/>
              <a:t>uL</a:t>
            </a:r>
            <a:r>
              <a:rPr lang="en-US" dirty="0"/>
              <a:t> of </a:t>
            </a:r>
            <a:r>
              <a:rPr lang="en-US" b="1" i="1" dirty="0"/>
              <a:t>standards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Pipette 25 </a:t>
            </a:r>
            <a:r>
              <a:rPr lang="en-US" dirty="0" err="1"/>
              <a:t>uL</a:t>
            </a:r>
            <a:r>
              <a:rPr lang="en-US" dirty="0"/>
              <a:t> of </a:t>
            </a:r>
            <a:r>
              <a:rPr lang="en-US" b="1" i="1" dirty="0"/>
              <a:t>assay diluent </a:t>
            </a:r>
            <a:r>
              <a:rPr lang="en-US" dirty="0"/>
              <a:t>into zero wells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Pipette 25 </a:t>
            </a:r>
            <a:r>
              <a:rPr lang="en-US" dirty="0" err="1"/>
              <a:t>ul</a:t>
            </a:r>
            <a:r>
              <a:rPr lang="en-US" dirty="0"/>
              <a:t> of </a:t>
            </a:r>
            <a:r>
              <a:rPr lang="en-US" b="1" i="1" dirty="0"/>
              <a:t>assay diluent </a:t>
            </a:r>
            <a:r>
              <a:rPr lang="en-US" dirty="0"/>
              <a:t>into NSB wells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Pipette 25 </a:t>
            </a:r>
            <a:r>
              <a:rPr lang="en-US" dirty="0" err="1"/>
              <a:t>uL</a:t>
            </a:r>
            <a:r>
              <a:rPr lang="en-US" dirty="0"/>
              <a:t> of </a:t>
            </a:r>
            <a:r>
              <a:rPr lang="en-US" b="1" i="1" dirty="0"/>
              <a:t>controls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Pipette 25 </a:t>
            </a:r>
            <a:r>
              <a:rPr lang="en-US" dirty="0" err="1"/>
              <a:t>uL</a:t>
            </a:r>
            <a:r>
              <a:rPr lang="en-US" dirty="0"/>
              <a:t> of </a:t>
            </a:r>
            <a:r>
              <a:rPr lang="en-US" b="1" i="1" dirty="0"/>
              <a:t>all samples </a:t>
            </a:r>
            <a:r>
              <a:rPr lang="en-US" dirty="0"/>
              <a:t>(make sure you keep track of which sample is in which well)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ALL SAMPLES SHOULD BE ASSAYED IN DUPLICATE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Make dilution/multichannel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Add 15 uL of conjugate (which is everything that is in there) to the 24 mL of assay diluent set aside in step 3.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Mix the solution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Poor solution into well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Use multichannel to pipette 200 uL into each well.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i="1"/>
              <a:t>Note: if there are any dark yellow or purple wells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Mix the plate/Incubate</a:t>
            </a:r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Put plate on rotator for 5 minutes at 500 rpm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Incubate for 55 minutes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Plate washer</a:t>
            </a:r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Wash the plate 4 times with 1X wash buffer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Dry with a lintless wipe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602</Words>
  <Application>Microsoft Macintosh PowerPoint</Application>
  <PresentationFormat>On-screen Show (4:3)</PresentationFormat>
  <Paragraphs>161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How to assay cortisol</vt:lpstr>
      <vt:lpstr>Preparation</vt:lpstr>
      <vt:lpstr>The layout of the plate</vt:lpstr>
      <vt:lpstr>Put strips in plate</vt:lpstr>
      <vt:lpstr>Use disposable pipette (mL)</vt:lpstr>
      <vt:lpstr>Single channel electric pipette</vt:lpstr>
      <vt:lpstr>Make dilution/multichannel</vt:lpstr>
      <vt:lpstr>Mix the plate/Incubate</vt:lpstr>
      <vt:lpstr>Plate washer</vt:lpstr>
      <vt:lpstr>Add start solution (multichannel)</vt:lpstr>
      <vt:lpstr>Mix the plate/Incubate</vt:lpstr>
      <vt:lpstr>Add stop solution (multichannel)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assay cortisol</dc:title>
  <cp:lastModifiedBy>Microsoft Office User</cp:lastModifiedBy>
  <cp:revision>3</cp:revision>
  <dcterms:modified xsi:type="dcterms:W3CDTF">2019-03-08T17:44:51Z</dcterms:modified>
</cp:coreProperties>
</file>