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8" r:id="rId2"/>
    <p:sldId id="364" r:id="rId3"/>
    <p:sldId id="365" r:id="rId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  <p15:guide id="3" orient="horz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6" autoAdjust="0"/>
    <p:restoredTop sz="95501" autoAdjust="0"/>
  </p:normalViewPr>
  <p:slideViewPr>
    <p:cSldViewPr snapToGrid="0" showGuides="1">
      <p:cViewPr varScale="1">
        <p:scale>
          <a:sx n="91" d="100"/>
          <a:sy n="91" d="100"/>
        </p:scale>
        <p:origin x="200" y="192"/>
      </p:cViewPr>
      <p:guideLst>
        <p:guide orient="horz" pos="2160"/>
        <p:guide pos="2857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AA0EA-F1EC-4DF9-A0BC-FED8AD09DF4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F3BF3-D29D-4DBF-BD66-8DC089F4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1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5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5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8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7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6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1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9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7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2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A21F-9499-4602-A35E-B727B52383B6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9E2C-94DA-4AC7-AF47-6E2E73F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5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541" y="146718"/>
            <a:ext cx="3573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Supplementary Figure S1. Feng et al.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9975" y="567645"/>
            <a:ext cx="2771336" cy="571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509" y="793944"/>
            <a:ext cx="7334191" cy="5037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0166" y="1533378"/>
            <a:ext cx="717452" cy="2307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2155" y="2517652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Reciprocal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titer</a:t>
            </a:r>
          </a:p>
        </p:txBody>
      </p:sp>
    </p:spTree>
    <p:extLst>
      <p:ext uri="{BB962C8B-B14F-4D97-AF65-F5344CB8AC3E}">
        <p14:creationId xmlns:p14="http://schemas.microsoft.com/office/powerpoint/2010/main" val="361841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35084" y="144005"/>
            <a:ext cx="9432000" cy="3468648"/>
            <a:chOff x="-1" y="60877"/>
            <a:chExt cx="9432000" cy="346864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877"/>
              <a:ext cx="9144000" cy="181095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1378320"/>
              <a:ext cx="9432000" cy="2151205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-135083" y="3480368"/>
            <a:ext cx="9417189" cy="3468743"/>
            <a:chOff x="0" y="3189420"/>
            <a:chExt cx="9417189" cy="346874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189420"/>
              <a:ext cx="9144000" cy="180919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89" y="4512706"/>
              <a:ext cx="9406800" cy="2145457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8133" y="48243"/>
            <a:ext cx="3319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Supplementary Figure S2. Feng et al.</a:t>
            </a:r>
          </a:p>
        </p:txBody>
      </p:sp>
    </p:spTree>
    <p:extLst>
      <p:ext uri="{BB962C8B-B14F-4D97-AF65-F5344CB8AC3E}">
        <p14:creationId xmlns:p14="http://schemas.microsoft.com/office/powerpoint/2010/main" val="426884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764" y="3663080"/>
            <a:ext cx="1493306" cy="896764"/>
          </a:xfrm>
          <a:prstGeom prst="rect">
            <a:avLst/>
          </a:prstGeom>
        </p:spPr>
      </p:pic>
      <p:grpSp>
        <p:nvGrpSpPr>
          <p:cNvPr id="153" name="Group 152"/>
          <p:cNvGrpSpPr/>
          <p:nvPr/>
        </p:nvGrpSpPr>
        <p:grpSpPr>
          <a:xfrm>
            <a:off x="-155866" y="125622"/>
            <a:ext cx="9450000" cy="3480743"/>
            <a:chOff x="-20783" y="291878"/>
            <a:chExt cx="9450000" cy="3480743"/>
          </a:xfrm>
        </p:grpSpPr>
        <p:pic>
          <p:nvPicPr>
            <p:cNvPr id="150" name="Picture 1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91878"/>
              <a:ext cx="9144000" cy="1826933"/>
            </a:xfrm>
            <a:prstGeom prst="rect">
              <a:avLst/>
            </a:prstGeom>
          </p:spPr>
        </p:pic>
        <p:pic>
          <p:nvPicPr>
            <p:cNvPr id="152" name="Picture 1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83" y="1617311"/>
              <a:ext cx="9450000" cy="2155310"/>
            </a:xfrm>
            <a:prstGeom prst="rect">
              <a:avLst/>
            </a:prstGeom>
          </p:spPr>
        </p:pic>
      </p:grpSp>
      <p:grpSp>
        <p:nvGrpSpPr>
          <p:cNvPr id="156" name="Group 155"/>
          <p:cNvGrpSpPr/>
          <p:nvPr/>
        </p:nvGrpSpPr>
        <p:grpSpPr>
          <a:xfrm>
            <a:off x="-145471" y="3491328"/>
            <a:ext cx="5080055" cy="3451433"/>
            <a:chOff x="-20779" y="3418591"/>
            <a:chExt cx="5080055" cy="3451433"/>
          </a:xfrm>
        </p:grpSpPr>
        <p:pic>
          <p:nvPicPr>
            <p:cNvPr id="154" name="Picture 1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20779" y="3418591"/>
              <a:ext cx="4790508" cy="1797456"/>
            </a:xfrm>
            <a:prstGeom prst="rect">
              <a:avLst/>
            </a:prstGeom>
          </p:spPr>
        </p:pic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16724" y="4718834"/>
              <a:ext cx="5076000" cy="215119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28133" y="48243"/>
            <a:ext cx="490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Supplementary Figure S2. Feng et al. </a:t>
            </a:r>
            <a:r>
              <a:rPr lang="mr-IN" sz="1400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continued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45199</TotalTime>
  <Words>28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huapeng</dc:creator>
  <cp:lastModifiedBy>Tokiko Watanabe</cp:lastModifiedBy>
  <cp:revision>293</cp:revision>
  <cp:lastPrinted>2018-05-25T01:59:23Z</cp:lastPrinted>
  <dcterms:created xsi:type="dcterms:W3CDTF">2017-07-06T13:39:56Z</dcterms:created>
  <dcterms:modified xsi:type="dcterms:W3CDTF">2019-01-16T05:35:20Z</dcterms:modified>
</cp:coreProperties>
</file>