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579"/>
    <a:srgbClr val="BAE7D9"/>
    <a:srgbClr val="F3FFD7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6" autoAdjust="0"/>
    <p:restoredTop sz="93097"/>
  </p:normalViewPr>
  <p:slideViewPr>
    <p:cSldViewPr snapToObjects="1">
      <p:cViewPr varScale="1">
        <p:scale>
          <a:sx n="84" d="100"/>
          <a:sy n="84" d="100"/>
        </p:scale>
        <p:origin x="31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C7B44-ACB6-094E-BE4A-60A6F224AE30}" type="datetimeFigureOut">
              <a:rPr lang="fr-FR" smtClean="0"/>
              <a:t>20/09/2018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D856-CAED-A442-A293-7BD5877D9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68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3D856-CAED-A442-A293-7BD5877D97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79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CC4E-FF40-7F4F-9F0F-24450EC7E4A6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4F16-EEE1-1B40-A4CE-2644922EDEB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ZoneTexte 112"/>
          <p:cNvSpPr txBox="1"/>
          <p:nvPr/>
        </p:nvSpPr>
        <p:spPr>
          <a:xfrm>
            <a:off x="332656" y="5940152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err="1">
                <a:latin typeface="Times New Roman" charset="0"/>
                <a:ea typeface="Times New Roman" charset="0"/>
                <a:cs typeface="Times New Roman" charset="0"/>
              </a:rPr>
              <a:t>Supplementary</a:t>
            </a:r>
            <a:r>
              <a:rPr lang="fr-FR" sz="1200" dirty="0">
                <a:latin typeface="Times New Roman" charset="0"/>
                <a:ea typeface="Times New Roman" charset="0"/>
                <a:cs typeface="Times New Roman" charset="0"/>
              </a:rPr>
              <a:t> Figure 2 : </a:t>
            </a:r>
            <a:r>
              <a:rPr lang="en-GB" sz="1200" i="1" dirty="0">
                <a:latin typeface="Times New Roman" charset="0"/>
                <a:ea typeface="Times New Roman" charset="0"/>
                <a:cs typeface="Times New Roman" charset="0"/>
              </a:rPr>
              <a:t>In vivo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localisation of </a:t>
            </a:r>
            <a:r>
              <a:rPr lang="en-GB" sz="1200" dirty="0" err="1">
                <a:latin typeface="Times New Roman" charset="0"/>
                <a:ea typeface="Times New Roman" charset="0"/>
                <a:cs typeface="Times New Roman" charset="0"/>
              </a:rPr>
              <a:t>PhCINS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by transient transformation of </a:t>
            </a:r>
            <a:r>
              <a:rPr lang="en-GB" sz="1200" i="1" dirty="0">
                <a:latin typeface="Times New Roman" charset="0"/>
                <a:ea typeface="Times New Roman" charset="0"/>
                <a:cs typeface="Times New Roman" charset="0"/>
              </a:rPr>
              <a:t>N. </a:t>
            </a:r>
            <a:r>
              <a:rPr lang="en-GB" sz="1200" i="1" dirty="0" err="1">
                <a:latin typeface="Times New Roman" charset="0"/>
                <a:ea typeface="Times New Roman" charset="0"/>
                <a:cs typeface="Times New Roman" charset="0"/>
              </a:rPr>
              <a:t>benthamiana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with </a:t>
            </a:r>
            <a:r>
              <a:rPr lang="en-GB" sz="1200" i="1" dirty="0">
                <a:latin typeface="Times New Roman" charset="0"/>
                <a:ea typeface="Times New Roman" charset="0"/>
                <a:cs typeface="Times New Roman" charset="0"/>
              </a:rPr>
              <a:t>Agrobacterium </a:t>
            </a:r>
            <a:r>
              <a:rPr lang="en-GB" sz="1200" i="1" dirty="0" err="1">
                <a:latin typeface="Times New Roman" charset="0"/>
                <a:ea typeface="Times New Roman" charset="0"/>
                <a:cs typeface="Times New Roman" charset="0"/>
              </a:rPr>
              <a:t>tumefaciens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carrying a pMDC32 expression vector where </a:t>
            </a:r>
            <a:r>
              <a:rPr lang="en-GB" sz="1200" i="1" dirty="0" err="1">
                <a:latin typeface="Times New Roman" charset="0"/>
                <a:ea typeface="Times New Roman" charset="0"/>
                <a:cs typeface="Times New Roman" charset="0"/>
              </a:rPr>
              <a:t>PhCINS</a:t>
            </a:r>
            <a:r>
              <a:rPr lang="en-GB" sz="1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was</a:t>
            </a:r>
            <a:r>
              <a:rPr lang="en-GB" sz="1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fused with gene encoding GFP. The 1,8 cineole synthase (</a:t>
            </a:r>
            <a:r>
              <a:rPr lang="en-GB" sz="1200" dirty="0" err="1">
                <a:latin typeface="Times New Roman" charset="0"/>
                <a:ea typeface="Times New Roman" charset="0"/>
                <a:cs typeface="Times New Roman" charset="0"/>
              </a:rPr>
              <a:t>PhCINS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) was localised in chloroplasts. Picture A shows the fluorescence of GFP (green), B </a:t>
            </a:r>
            <a:r>
              <a:rPr lang="en-GB" sz="1200" dirty="0" err="1">
                <a:latin typeface="Times New Roman" charset="0"/>
                <a:ea typeface="Times New Roman" charset="0"/>
                <a:cs typeface="Times New Roman" charset="0"/>
              </a:rPr>
              <a:t>autofluorescence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of chlorophyll (purple),  C co-localisation of both </a:t>
            </a:r>
            <a:r>
              <a:rPr lang="en-GB" sz="1200" dirty="0" err="1">
                <a:latin typeface="Times New Roman" charset="0"/>
                <a:ea typeface="Times New Roman" charset="0"/>
                <a:cs typeface="Times New Roman" charset="0"/>
              </a:rPr>
              <a:t>fluorescences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fr-FR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2267744"/>
            <a:ext cx="4107171" cy="34442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52736" y="2267744"/>
            <a:ext cx="27443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A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154566" y="2267744"/>
            <a:ext cx="2680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B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052736" y="3995936"/>
            <a:ext cx="2664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71681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PowerPoint Presentation</vt:lpstr>
    </vt:vector>
  </TitlesOfParts>
  <Company>Université Jean Monnet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Frédéric Jullien</dc:creator>
  <cp:lastModifiedBy>Jasmine Walter</cp:lastModifiedBy>
  <cp:revision>66</cp:revision>
  <cp:lastPrinted>2017-07-13T12:22:42Z</cp:lastPrinted>
  <dcterms:created xsi:type="dcterms:W3CDTF">2013-09-20T16:43:15Z</dcterms:created>
  <dcterms:modified xsi:type="dcterms:W3CDTF">2018-09-20T07:58:34Z</dcterms:modified>
</cp:coreProperties>
</file>