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4" r:id="rId39"/>
    <p:sldId id="293" r:id="rId40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6BFDCF-5DCB-4111-AE2E-E9FF15BD08C6}" v="5" dt="2018-07-17T16:54:35.3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0978" autoAdjust="0"/>
  </p:normalViewPr>
  <p:slideViewPr>
    <p:cSldViewPr snapToGrid="0">
      <p:cViewPr varScale="1">
        <p:scale>
          <a:sx n="70" d="100"/>
          <a:sy n="70" d="100"/>
        </p:scale>
        <p:origin x="73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an Fuentes" userId="042ed4abeaa5b40b" providerId="LiveId" clId="{7FD03896-1A0D-4A57-80FE-155363FE72C3}"/>
    <pc:docChg chg="modSld">
      <pc:chgData name="Juan Fuentes" userId="042ed4abeaa5b40b" providerId="LiveId" clId="{7FD03896-1A0D-4A57-80FE-155363FE72C3}" dt="2018-04-26T22:36:08.325" v="1"/>
      <pc:docMkLst>
        <pc:docMk/>
      </pc:docMkLst>
      <pc:sldChg chg="addSp delSp">
        <pc:chgData name="Juan Fuentes" userId="042ed4abeaa5b40b" providerId="LiveId" clId="{7FD03896-1A0D-4A57-80FE-155363FE72C3}" dt="2018-04-26T22:36:08.325" v="1"/>
        <pc:sldMkLst>
          <pc:docMk/>
          <pc:sldMk cId="2692277720" sldId="261"/>
        </pc:sldMkLst>
        <pc:spChg chg="add del">
          <ac:chgData name="Juan Fuentes" userId="042ed4abeaa5b40b" providerId="LiveId" clId="{7FD03896-1A0D-4A57-80FE-155363FE72C3}" dt="2018-04-26T22:36:08.325" v="1"/>
          <ac:spMkLst>
            <pc:docMk/>
            <pc:sldMk cId="2692277720" sldId="261"/>
            <ac:spMk id="5" creationId="{00D15A36-3534-4ADB-92A8-7E3AA9D9EF31}"/>
          </ac:spMkLst>
        </pc:spChg>
      </pc:sldChg>
    </pc:docChg>
  </pc:docChgLst>
  <pc:docChgLst>
    <pc:chgData name="Juan Fuentes" userId="042ed4abeaa5b40b" providerId="LiveId" clId="{F06BFDCF-5DCB-4111-AE2E-E9FF15BD08C6}"/>
    <pc:docChg chg="modSld">
      <pc:chgData name="Juan Fuentes" userId="042ed4abeaa5b40b" providerId="LiveId" clId="{F06BFDCF-5DCB-4111-AE2E-E9FF15BD08C6}" dt="2018-07-17T16:54:35.356" v="4" actId="20577"/>
      <pc:docMkLst>
        <pc:docMk/>
      </pc:docMkLst>
      <pc:sldChg chg="modNotesTx">
        <pc:chgData name="Juan Fuentes" userId="042ed4abeaa5b40b" providerId="LiveId" clId="{F06BFDCF-5DCB-4111-AE2E-E9FF15BD08C6}" dt="2018-07-17T16:54:35.356" v="4" actId="20577"/>
        <pc:sldMkLst>
          <pc:docMk/>
          <pc:sldMk cId="1118228449" sldId="256"/>
        </pc:sldMkLst>
      </pc:sldChg>
    </pc:docChg>
  </pc:docChgLst>
  <pc:docChgLst>
    <pc:chgData name="Juan Fuentes" userId="042ed4abeaa5b40b" providerId="LiveId" clId="{0DC3EA20-EB54-4F81-B102-F459A70C9F4F}"/>
    <pc:docChg chg="undo custSel addSld modSld">
      <pc:chgData name="Juan Fuentes" userId="042ed4abeaa5b40b" providerId="LiveId" clId="{0DC3EA20-EB54-4F81-B102-F459A70C9F4F}" dt="2018-07-05T23:29:06.406" v="56" actId="20577"/>
      <pc:docMkLst>
        <pc:docMk/>
      </pc:docMkLst>
      <pc:sldChg chg="addSp delSp modSp modNotesTx">
        <pc:chgData name="Juan Fuentes" userId="042ed4abeaa5b40b" providerId="LiveId" clId="{0DC3EA20-EB54-4F81-B102-F459A70C9F4F}" dt="2018-06-25T16:15:10.428" v="33" actId="20577"/>
        <pc:sldMkLst>
          <pc:docMk/>
          <pc:sldMk cId="1118228449" sldId="256"/>
        </pc:sldMkLst>
        <pc:spChg chg="del">
          <ac:chgData name="Juan Fuentes" userId="042ed4abeaa5b40b" providerId="LiveId" clId="{0DC3EA20-EB54-4F81-B102-F459A70C9F4F}" dt="2018-06-18T20:19:03.085" v="1" actId="478"/>
          <ac:spMkLst>
            <pc:docMk/>
            <pc:sldMk cId="1118228449" sldId="256"/>
            <ac:spMk id="2" creationId="{B6523443-0AE1-4227-AFDB-DDE1C0E423C2}"/>
          </ac:spMkLst>
        </pc:spChg>
        <pc:spChg chg="del">
          <ac:chgData name="Juan Fuentes" userId="042ed4abeaa5b40b" providerId="LiveId" clId="{0DC3EA20-EB54-4F81-B102-F459A70C9F4F}" dt="2018-06-18T20:19:03.085" v="1" actId="478"/>
          <ac:spMkLst>
            <pc:docMk/>
            <pc:sldMk cId="1118228449" sldId="256"/>
            <ac:spMk id="3" creationId="{69846BD7-AC03-4F6F-A0FF-659C92685532}"/>
          </ac:spMkLst>
        </pc:spChg>
        <pc:picChg chg="add mod">
          <ac:chgData name="Juan Fuentes" userId="042ed4abeaa5b40b" providerId="LiveId" clId="{0DC3EA20-EB54-4F81-B102-F459A70C9F4F}" dt="2018-06-18T22:43:55.322" v="32" actId="1076"/>
          <ac:picMkLst>
            <pc:docMk/>
            <pc:sldMk cId="1118228449" sldId="256"/>
            <ac:picMk id="3" creationId="{CA505CCF-7184-4046-B3E7-F1496F5C2CD0}"/>
          </ac:picMkLst>
        </pc:picChg>
        <pc:picChg chg="del">
          <ac:chgData name="Juan Fuentes" userId="042ed4abeaa5b40b" providerId="LiveId" clId="{0DC3EA20-EB54-4F81-B102-F459A70C9F4F}" dt="2018-06-18T20:18:59.406" v="0" actId="478"/>
          <ac:picMkLst>
            <pc:docMk/>
            <pc:sldMk cId="1118228449" sldId="256"/>
            <ac:picMk id="5" creationId="{A38E10DC-E43F-4CD3-A923-8C9C5410447D}"/>
          </ac:picMkLst>
        </pc:picChg>
        <pc:picChg chg="add del mod">
          <ac:chgData name="Juan Fuentes" userId="042ed4abeaa5b40b" providerId="LiveId" clId="{0DC3EA20-EB54-4F81-B102-F459A70C9F4F}" dt="2018-06-18T22:43:45.345" v="26" actId="478"/>
          <ac:picMkLst>
            <pc:docMk/>
            <pc:sldMk cId="1118228449" sldId="256"/>
            <ac:picMk id="7" creationId="{752F2352-A68D-446E-AE7E-3A1E2B4C82C8}"/>
          </ac:picMkLst>
        </pc:picChg>
      </pc:sldChg>
      <pc:sldChg chg="modSp">
        <pc:chgData name="Juan Fuentes" userId="042ed4abeaa5b40b" providerId="LiveId" clId="{0DC3EA20-EB54-4F81-B102-F459A70C9F4F}" dt="2018-06-18T20:19:27.209" v="8" actId="20577"/>
        <pc:sldMkLst>
          <pc:docMk/>
          <pc:sldMk cId="2692277720" sldId="261"/>
        </pc:sldMkLst>
        <pc:picChg chg="mod">
          <ac:chgData name="Juan Fuentes" userId="042ed4abeaa5b40b" providerId="LiveId" clId="{0DC3EA20-EB54-4F81-B102-F459A70C9F4F}" dt="2018-06-18T20:19:27.209" v="8" actId="20577"/>
          <ac:picMkLst>
            <pc:docMk/>
            <pc:sldMk cId="2692277720" sldId="261"/>
            <ac:picMk id="4" creationId="{0F145227-C863-470D-A43D-DF7C82D8070F}"/>
          </ac:picMkLst>
        </pc:picChg>
      </pc:sldChg>
      <pc:sldChg chg="modSp">
        <pc:chgData name="Juan Fuentes" userId="042ed4abeaa5b40b" providerId="LiveId" clId="{0DC3EA20-EB54-4F81-B102-F459A70C9F4F}" dt="2018-06-18T20:19:36.700" v="9" actId="20577"/>
        <pc:sldMkLst>
          <pc:docMk/>
          <pc:sldMk cId="1337812467" sldId="262"/>
        </pc:sldMkLst>
        <pc:picChg chg="mod">
          <ac:chgData name="Juan Fuentes" userId="042ed4abeaa5b40b" providerId="LiveId" clId="{0DC3EA20-EB54-4F81-B102-F459A70C9F4F}" dt="2018-06-18T20:19:36.700" v="9" actId="20577"/>
          <ac:picMkLst>
            <pc:docMk/>
            <pc:sldMk cId="1337812467" sldId="262"/>
            <ac:picMk id="4" creationId="{72981064-C25B-40C8-9950-6891B722601A}"/>
          </ac:picMkLst>
        </pc:picChg>
      </pc:sldChg>
      <pc:sldChg chg="modSp modNotesTx">
        <pc:chgData name="Juan Fuentes" userId="042ed4abeaa5b40b" providerId="LiveId" clId="{0DC3EA20-EB54-4F81-B102-F459A70C9F4F}" dt="2018-07-05T23:29:06.406" v="56" actId="20577"/>
        <pc:sldMkLst>
          <pc:docMk/>
          <pc:sldMk cId="2891007039" sldId="293"/>
        </pc:sldMkLst>
        <pc:spChg chg="mod">
          <ac:chgData name="Juan Fuentes" userId="042ed4abeaa5b40b" providerId="LiveId" clId="{0DC3EA20-EB54-4F81-B102-F459A70C9F4F}" dt="2018-07-05T23:29:06.406" v="56" actId="20577"/>
          <ac:spMkLst>
            <pc:docMk/>
            <pc:sldMk cId="2891007039" sldId="293"/>
            <ac:spMk id="2" creationId="{D6E9BE81-8889-4D60-A2D2-6BAACBC90A8B}"/>
          </ac:spMkLst>
        </pc:spChg>
      </pc:sldChg>
      <pc:sldChg chg="addSp modSp add modNotesTx">
        <pc:chgData name="Juan Fuentes" userId="042ed4abeaa5b40b" providerId="LiveId" clId="{0DC3EA20-EB54-4F81-B102-F459A70C9F4F}" dt="2018-07-05T23:29:02.363" v="55" actId="20577"/>
        <pc:sldMkLst>
          <pc:docMk/>
          <pc:sldMk cId="3440760664" sldId="294"/>
        </pc:sldMkLst>
        <pc:spChg chg="add mod">
          <ac:chgData name="Juan Fuentes" userId="042ed4abeaa5b40b" providerId="LiveId" clId="{0DC3EA20-EB54-4F81-B102-F459A70C9F4F}" dt="2018-07-05T23:29:02.363" v="55" actId="20577"/>
          <ac:spMkLst>
            <pc:docMk/>
            <pc:sldMk cId="3440760664" sldId="294"/>
            <ac:spMk id="6" creationId="{16B48D6D-36F5-4634-8DBE-BE205B8AB268}"/>
          </ac:spMkLst>
        </pc:spChg>
        <pc:picChg chg="add mod">
          <ac:chgData name="Juan Fuentes" userId="042ed4abeaa5b40b" providerId="LiveId" clId="{0DC3EA20-EB54-4F81-B102-F459A70C9F4F}" dt="2018-07-05T23:23:14.908" v="49" actId="14100"/>
          <ac:picMkLst>
            <pc:docMk/>
            <pc:sldMk cId="3440760664" sldId="294"/>
            <ac:picMk id="2" creationId="{E8B35AD6-8EDB-49F9-9E5D-B5ABBE1A1283}"/>
          </ac:picMkLst>
        </pc:picChg>
        <pc:picChg chg="add mod">
          <ac:chgData name="Juan Fuentes" userId="042ed4abeaa5b40b" providerId="LiveId" clId="{0DC3EA20-EB54-4F81-B102-F459A70C9F4F}" dt="2018-07-05T23:23:14.908" v="49" actId="14100"/>
          <ac:picMkLst>
            <pc:docMk/>
            <pc:sldMk cId="3440760664" sldId="294"/>
            <ac:picMk id="3" creationId="{B50AA29D-C5A7-45CB-8402-1D9D408EE19E}"/>
          </ac:picMkLst>
        </pc:picChg>
        <pc:picChg chg="add mod">
          <ac:chgData name="Juan Fuentes" userId="042ed4abeaa5b40b" providerId="LiveId" clId="{0DC3EA20-EB54-4F81-B102-F459A70C9F4F}" dt="2018-07-05T23:23:14.908" v="49" actId="14100"/>
          <ac:picMkLst>
            <pc:docMk/>
            <pc:sldMk cId="3440760664" sldId="294"/>
            <ac:picMk id="4" creationId="{069FCD63-8A39-4E87-AB37-0BD8C183EA05}"/>
          </ac:picMkLst>
        </pc:picChg>
        <pc:picChg chg="add mod">
          <ac:chgData name="Juan Fuentes" userId="042ed4abeaa5b40b" providerId="LiveId" clId="{0DC3EA20-EB54-4F81-B102-F459A70C9F4F}" dt="2018-07-05T23:23:14.908" v="49" actId="14100"/>
          <ac:picMkLst>
            <pc:docMk/>
            <pc:sldMk cId="3440760664" sldId="294"/>
            <ac:picMk id="5" creationId="{F0C17935-9D82-40F2-8F91-1C38DF86433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730E74-441E-4FA0-A0A2-C1322AF453FE}" type="datetimeFigureOut">
              <a:rPr lang="es-CL" smtClean="0"/>
              <a:t>17-07-2018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8FE3AF-A42B-429D-B1A0-F67E66C702D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4629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#_ENREF_14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Figure S1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Comparison chemical structures of (</a:t>
            </a:r>
            <a:r>
              <a:rPr lang="en-US" sz="120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)-2-[(3-Amino-pyridin-4-ylimino)-methyl]-4,6-difluoro-phenol (</a:t>
            </a:r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F1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(</a:t>
            </a:r>
            <a:r>
              <a:rPr lang="en-US" sz="120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)-2-[(3-Amino-pyridin-4-ylimino)-methyl]-6-fluoro-phenol (</a:t>
            </a:r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F2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(E)-2-{[(3-aminopyridin-4-yl)imino]-methyl}-4,6-di-chloro-phenol (</a:t>
            </a:r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L3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(</a:t>
            </a:r>
            <a:r>
              <a:rPr lang="en-US" sz="120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Carreño, 2018 #246"/>
              </a:rPr>
              <a:t>Carreño et al., 2018b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and (E)-2-{[(3-aminopyridin-4-yl)imino]-methyl}-6-chloro-phenol (</a:t>
            </a:r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L4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(</a:t>
            </a:r>
            <a:r>
              <a:rPr lang="en-US" sz="120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Carreño, 2018 #246"/>
              </a:rPr>
              <a:t>Carreño et al., 2018b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es-CL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FE3AF-A42B-429D-B1A0-F67E66C702D4}" type="slidenum">
              <a:rPr lang="es-CL" smtClean="0"/>
              <a:t>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613349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Figure S10.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HNMR spectra of </a:t>
            </a:r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F2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DMSO-</a:t>
            </a:r>
            <a:r>
              <a:rPr lang="en-US" sz="1200" kern="1200" baseline="-250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d6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s-CL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FE3AF-A42B-429D-B1A0-F67E66C702D4}" type="slidenum">
              <a:rPr lang="es-CL" smtClean="0"/>
              <a:t>10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43119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Figure S11.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Aromatic expanded region of </a:t>
            </a:r>
            <a:r>
              <a:rPr lang="en-US" sz="1200" kern="1200" baseline="300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HNMR spectra of </a:t>
            </a:r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F2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DMSO-</a:t>
            </a:r>
            <a:r>
              <a:rPr lang="en-US" sz="1200" kern="1200" baseline="-250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d6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s-CL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FE3AF-A42B-429D-B1A0-F67E66C702D4}" type="slidenum">
              <a:rPr lang="es-CL" smtClean="0"/>
              <a:t>11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65165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Figure S12.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Aromatic expanded region of D</a:t>
            </a:r>
            <a:r>
              <a:rPr lang="en-US" sz="1200" kern="1200" baseline="-250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exchange </a:t>
            </a:r>
            <a:r>
              <a:rPr lang="en-US" sz="1200" kern="1200" baseline="300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HNMR spectra of </a:t>
            </a:r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F1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DMSO-</a:t>
            </a:r>
            <a:r>
              <a:rPr lang="en-US" sz="1200" kern="1200" baseline="-250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d6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s-CL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FE3AF-A42B-429D-B1A0-F67E66C702D4}" type="slidenum">
              <a:rPr lang="es-CL" smtClean="0"/>
              <a:t>12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410654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Figure S13.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Aromatic expanded region of D</a:t>
            </a:r>
            <a:r>
              <a:rPr lang="en-US" sz="1200" kern="1200" baseline="-250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exchange </a:t>
            </a:r>
            <a:r>
              <a:rPr lang="en-US" sz="1200" kern="1200" baseline="300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HNMR spectra of </a:t>
            </a:r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F2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DMSO-</a:t>
            </a:r>
            <a:r>
              <a:rPr lang="en-US" sz="1200" kern="1200" baseline="-250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d6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s-CL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FE3AF-A42B-429D-B1A0-F67E66C702D4}" type="slidenum">
              <a:rPr lang="es-CL" smtClean="0"/>
              <a:t>13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579768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Figure S14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2D HHCOSY spectrum of </a:t>
            </a:r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F1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s-CL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FE3AF-A42B-429D-B1A0-F67E66C702D4}" type="slidenum">
              <a:rPr lang="es-CL" smtClean="0"/>
              <a:t>14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461701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Figure S15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2D HHCOSY spectrum of </a:t>
            </a:r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F2.</a:t>
            </a:r>
            <a:endParaRPr lang="es-CL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FE3AF-A42B-429D-B1A0-F67E66C702D4}" type="slidenum">
              <a:rPr lang="es-CL" smtClean="0"/>
              <a:t>15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27465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Figure S16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1D TOCSY for H5 of </a:t>
            </a:r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F1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DMSO-</a:t>
            </a:r>
            <a:r>
              <a:rPr lang="en-US" sz="1200" kern="1200" baseline="-250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d6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irradiating at 2989.27 Hz spectrum.</a:t>
            </a:r>
            <a:endParaRPr lang="es-CL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FE3AF-A42B-429D-B1A0-F67E66C702D4}" type="slidenum">
              <a:rPr lang="es-CL" smtClean="0"/>
              <a:t>16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04796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Figure S17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1D TOCSY for H6 of </a:t>
            </a:r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F1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DMSO-</a:t>
            </a:r>
            <a:r>
              <a:rPr lang="en-US" sz="1200" kern="1200" baseline="-250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d6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irradiating at 3013.92 Hz spectrum.</a:t>
            </a:r>
            <a:endParaRPr lang="es-CL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FE3AF-A42B-429D-B1A0-F67E66C702D4}" type="slidenum">
              <a:rPr lang="es-CL" smtClean="0"/>
              <a:t>17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784058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Figure S18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1D TOCSY for H1 of </a:t>
            </a:r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F1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DMSO-</a:t>
            </a:r>
            <a:r>
              <a:rPr lang="en-US" sz="1200" kern="1200" baseline="-250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d6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irradiating at 3183.68 Hz spectrum.</a:t>
            </a:r>
            <a:endParaRPr lang="es-CL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FE3AF-A42B-429D-B1A0-F67E66C702D4}" type="slidenum">
              <a:rPr lang="es-CL" smtClean="0"/>
              <a:t>18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973763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Figure S19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1D TOCSY for H2 of </a:t>
            </a:r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F1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DMSO-</a:t>
            </a:r>
            <a:r>
              <a:rPr lang="en-US" sz="1200" kern="1200" baseline="-250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d6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irradiating at 2665.87 Hz spectrum.</a:t>
            </a:r>
            <a:endParaRPr lang="es-CL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FE3AF-A42B-429D-B1A0-F67E66C702D4}" type="slidenum">
              <a:rPr lang="es-CL" smtClean="0"/>
              <a:t>19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23423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Figure S2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Mass spectra of </a:t>
            </a:r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F1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s-CL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FE3AF-A42B-429D-B1A0-F67E66C702D4}" type="slidenum">
              <a:rPr lang="es-CL" smtClean="0"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362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Figure S20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1D TOCSY for H5 of </a:t>
            </a:r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F2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DMSO-</a:t>
            </a:r>
            <a:r>
              <a:rPr lang="en-US" sz="1200" kern="1200" baseline="-250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d6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irradiating at 3075.66 Hz spectrum.</a:t>
            </a:r>
            <a:endParaRPr lang="es-CL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FE3AF-A42B-429D-B1A0-F67E66C702D4}" type="slidenum">
              <a:rPr lang="es-CL" smtClean="0"/>
              <a:t>20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697336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Figure S21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1D TOCSY for H7 of </a:t>
            </a:r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F2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DMSO-</a:t>
            </a:r>
            <a:r>
              <a:rPr lang="en-US" sz="1200" kern="1200" baseline="-250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d6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irradiating at 2925.70 Hz spectrum.</a:t>
            </a:r>
            <a:endParaRPr lang="es-CL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FE3AF-A42B-429D-B1A0-F67E66C702D4}" type="slidenum">
              <a:rPr lang="es-CL" smtClean="0"/>
              <a:t>21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813108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Figure S22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1D TOCSY for H2 of </a:t>
            </a:r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F2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DMSO-</a:t>
            </a:r>
            <a:r>
              <a:rPr lang="en-US" sz="1200" kern="1200" baseline="-250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d6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irradiating at 2681.66 Hz spectrum.</a:t>
            </a:r>
            <a:endParaRPr lang="es-CL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FE3AF-A42B-429D-B1A0-F67E66C702D4}" type="slidenum">
              <a:rPr lang="es-CL" smtClean="0"/>
              <a:t>22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351881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Figure S23.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CNMR spectra of </a:t>
            </a:r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F1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DMSO-</a:t>
            </a:r>
            <a:r>
              <a:rPr lang="en-US" sz="1200" kern="1200" baseline="-250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d6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s-CL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FE3AF-A42B-429D-B1A0-F67E66C702D4}" type="slidenum">
              <a:rPr lang="es-CL" smtClean="0"/>
              <a:t>23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656023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Figure S24.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CNMR spectra of </a:t>
            </a:r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F2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DMSO-</a:t>
            </a:r>
            <a:r>
              <a:rPr lang="en-US" sz="1200" kern="1200" baseline="-250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d6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s-CL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FE3AF-A42B-429D-B1A0-F67E66C702D4}" type="slidenum">
              <a:rPr lang="es-CL" smtClean="0"/>
              <a:t>24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698615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Figure S25.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DEPT spectra of </a:t>
            </a:r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F1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DMSO-</a:t>
            </a:r>
            <a:r>
              <a:rPr lang="en-US" sz="1200" kern="1200" baseline="-250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d6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s-CL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FE3AF-A42B-429D-B1A0-F67E66C702D4}" type="slidenum">
              <a:rPr lang="es-CL" smtClean="0"/>
              <a:t>25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670816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Figure S26.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DEPT spectra of </a:t>
            </a:r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F2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DMSO-</a:t>
            </a:r>
            <a:r>
              <a:rPr lang="en-US" sz="1200" kern="1200" baseline="-250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d6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s-CL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FE3AF-A42B-429D-B1A0-F67E66C702D4}" type="slidenum">
              <a:rPr lang="es-CL" smtClean="0"/>
              <a:t>26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7577688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Figure S27.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FNMR spectra of </a:t>
            </a:r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F1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DMSO-</a:t>
            </a:r>
            <a:r>
              <a:rPr lang="en-US" sz="1200" kern="1200" baseline="-250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d6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s-CL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FE3AF-A42B-429D-B1A0-F67E66C702D4}" type="slidenum">
              <a:rPr lang="es-CL" smtClean="0"/>
              <a:t>27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0364497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Figure S28.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FNMR spectra of </a:t>
            </a:r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F2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DMSO-</a:t>
            </a:r>
            <a:r>
              <a:rPr lang="en-US" sz="1200" kern="1200" baseline="-250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d6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s-CL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FE3AF-A42B-429D-B1A0-F67E66C702D4}" type="slidenum">
              <a:rPr lang="es-CL" smtClean="0"/>
              <a:t>28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4739576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Figure S29. 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UV-vis spectra of </a:t>
            </a:r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F1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dichloromethane (ε = 8.93) as solvent. A stock solution of </a:t>
            </a:r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F1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DMSO (1.25×10</a:t>
            </a:r>
            <a:r>
              <a:rPr lang="en-US" sz="1200" kern="1200" baseline="300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-3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mol/L) was prepared, prior being diluted in dichloromethane (2 mL). Lines indicate the volume of the stock solution of </a:t>
            </a:r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F1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added to dichlorometane.</a:t>
            </a:r>
            <a:endParaRPr lang="es-CL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FE3AF-A42B-429D-B1A0-F67E66C702D4}" type="slidenum">
              <a:rPr lang="es-CL" smtClean="0"/>
              <a:t>29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015490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Figure S3.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Mass spectra of </a:t>
            </a:r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F2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s-CL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FE3AF-A42B-429D-B1A0-F67E66C702D4}" type="slidenum">
              <a:rPr lang="es-CL" smtClean="0"/>
              <a:t>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7324491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Figure S30. 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UV-vis spectra of </a:t>
            </a:r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F1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acetonitrile (ε = 37.5) as solvent. A stock solution of </a:t>
            </a:r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F1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DMSO (1.25×10</a:t>
            </a:r>
            <a:r>
              <a:rPr lang="en-US" sz="1200" kern="1200" baseline="300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-3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mol/L) was prepared, prior being diluted in acetonitrile (2 mL). Lines indicate the volume of the stock solution (</a:t>
            </a:r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F1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added to acetonitrile.</a:t>
            </a:r>
            <a:endParaRPr lang="es-CL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FE3AF-A42B-429D-B1A0-F67E66C702D4}" type="slidenum">
              <a:rPr lang="es-CL" smtClean="0"/>
              <a:t>30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0928056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Figure S31. 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UV-vis spectra of </a:t>
            </a:r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F1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DMSO (ε = 46.7) as solvent. A stock solution of </a:t>
            </a:r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F1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DMSO (1.25×10</a:t>
            </a:r>
            <a:r>
              <a:rPr lang="en-US" sz="1200" kern="1200" baseline="300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-3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mol/L) was prepared, prior being diluted in DMSO (2 mL). Lines indicate the volume of the stock solution (</a:t>
            </a:r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F1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added to DMSO.</a:t>
            </a:r>
            <a:endParaRPr lang="es-CL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FE3AF-A42B-429D-B1A0-F67E66C702D4}" type="slidenum">
              <a:rPr lang="es-CL" smtClean="0"/>
              <a:t>31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82630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Figure S32. 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UV-vis spectra of </a:t>
            </a:r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F2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dichloromethane (ε = 8.93) as solvent. A stock solution of </a:t>
            </a:r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F2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DMSO (1.25×10</a:t>
            </a:r>
            <a:r>
              <a:rPr lang="en-US" sz="1200" kern="1200" baseline="300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-3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mol/L) was prepared, prior being diluted in dichloromethane (2 mL). Lines indicate the volume of the stock solution (</a:t>
            </a:r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F1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added to dichloromethane.</a:t>
            </a:r>
            <a:endParaRPr lang="es-CL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FE3AF-A42B-429D-B1A0-F67E66C702D4}" type="slidenum">
              <a:rPr lang="es-CL" smtClean="0"/>
              <a:t>32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006346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Figure S33. 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UV-vis spectra of </a:t>
            </a:r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F2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acetonitrile (ε = 37.5) as solvent. A stock solution of </a:t>
            </a:r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F2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DMSO (1.25×10</a:t>
            </a:r>
            <a:r>
              <a:rPr lang="en-US" sz="1200" kern="1200" baseline="300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-3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mol/L) was prepared, prior being diluted in acetonitrile (2 mL). Lines indicate the volume of the stock solution (</a:t>
            </a:r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F1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added to acetonitrile.</a:t>
            </a:r>
            <a:endParaRPr lang="es-CL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FE3AF-A42B-429D-B1A0-F67E66C702D4}" type="slidenum">
              <a:rPr lang="es-CL" smtClean="0"/>
              <a:t>33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7240929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Figure S34. 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UV-vis spectra of </a:t>
            </a:r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F2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DMSO (ε = 46.7) as solvent. A stock solution of </a:t>
            </a:r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F2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DMSO (1.25×10</a:t>
            </a:r>
            <a:r>
              <a:rPr lang="en-US" sz="1200" kern="1200" baseline="300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-3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mol/L) was prepared, prior being diluted in DMSO (2 mL). Lines indicate the volume of the stock solution (</a:t>
            </a:r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F1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added to DMSO.</a:t>
            </a:r>
            <a:endParaRPr lang="es-CL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FE3AF-A42B-429D-B1A0-F67E66C702D4}" type="slidenum">
              <a:rPr lang="es-CL" smtClean="0"/>
              <a:t>34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9869705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Figure S35.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Computed FTIR spectra for </a:t>
            </a:r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F1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s-CL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FE3AF-A42B-429D-B1A0-F67E66C702D4}" type="slidenum">
              <a:rPr lang="es-CL" smtClean="0"/>
              <a:t>35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1381877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Figure S36.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Computed FTIR spectra for </a:t>
            </a:r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F2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s-CL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FE3AF-A42B-429D-B1A0-F67E66C702D4}" type="slidenum">
              <a:rPr lang="es-CL" smtClean="0"/>
              <a:t>36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0597962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Figure S37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Electrochemical working window study during cyclic voltammetry experiments for compounds. Interphase: Pt| 0.01 mol L</a:t>
            </a:r>
            <a:r>
              <a:rPr lang="en-US" sz="1200" kern="1200" baseline="300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-1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compound + 0.1 mol L</a:t>
            </a:r>
            <a:r>
              <a:rPr lang="en-US" sz="1200" kern="1200" baseline="300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-1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TBAPF</a:t>
            </a:r>
            <a:r>
              <a:rPr lang="en-US" sz="1200" kern="1200" baseline="-250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anhydrous CH</a:t>
            </a:r>
            <a:r>
              <a:rPr lang="en-US" sz="1200" kern="1200" baseline="-250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CN under an argon atmosphere. Scan rate: 200 mV s</a:t>
            </a:r>
            <a:r>
              <a:rPr lang="en-US" sz="1200" kern="1200" baseline="300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-1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s-CL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FE3AF-A42B-429D-B1A0-F67E66C702D4}" type="slidenum">
              <a:rPr lang="es-CL" smtClean="0"/>
              <a:t>37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9583248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Figure S38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Electrochemical scan-rate study during cyclic voltammetry experiments of compounds. Interphase: Pt| 0.01 mol L</a:t>
            </a:r>
            <a:r>
              <a:rPr lang="en-US" sz="1200" kern="1200" baseline="300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-1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compound + 0.1 mol L</a:t>
            </a:r>
            <a:r>
              <a:rPr lang="en-US" sz="1200" kern="1200" baseline="300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-1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TBAPF</a:t>
            </a:r>
            <a:r>
              <a:rPr lang="en-US" sz="1200" kern="1200" baseline="-250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anhydrous CH</a:t>
            </a:r>
            <a:r>
              <a:rPr lang="en-US" sz="1200" kern="1200" baseline="-250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CN under an argon atmosphere. Scan rate is shown in the figure.</a:t>
            </a:r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FE3AF-A42B-429D-B1A0-F67E66C702D4}" type="slidenum">
              <a:rPr lang="es-CL" smtClean="0"/>
              <a:t>38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092095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Figure S39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Nitrogen adsorption isotherm for </a:t>
            </a:r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βF1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βF2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</a:t>
            </a:r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βCD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s-CL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FE3AF-A42B-429D-B1A0-F67E66C702D4}" type="slidenum">
              <a:rPr lang="es-CL" smtClean="0"/>
              <a:t>39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52831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Figure S4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FTIR spectra of </a:t>
            </a:r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F1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s-CL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FE3AF-A42B-429D-B1A0-F67E66C702D4}" type="slidenum">
              <a:rPr lang="es-CL" smtClean="0"/>
              <a:t>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972128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Figure S5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FTIR spectra of </a:t>
            </a:r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F2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s-CL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FE3AF-A42B-429D-B1A0-F67E66C702D4}" type="slidenum">
              <a:rPr lang="es-CL" smtClean="0"/>
              <a:t>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465217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Figure S6.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Numbering of proton used in the </a:t>
            </a:r>
            <a:r>
              <a:rPr lang="en-US" sz="1200" kern="1200" baseline="300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HNMR study of </a:t>
            </a:r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F1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F2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s-CL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FE3AF-A42B-429D-B1A0-F67E66C702D4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551911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Figure S7.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Numbering of carbons used in the </a:t>
            </a:r>
            <a:r>
              <a:rPr lang="en-US" sz="1200" kern="1200" baseline="300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CNMR study of </a:t>
            </a:r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F1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F2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s-CL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FE3AF-A42B-429D-B1A0-F67E66C702D4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684619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Figure S8.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HNMR spectra of </a:t>
            </a:r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F1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DMSO-</a:t>
            </a:r>
            <a:r>
              <a:rPr lang="en-US" sz="1200" kern="1200" baseline="-250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d6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s-CL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FE3AF-A42B-429D-B1A0-F67E66C702D4}" type="slidenum">
              <a:rPr lang="es-CL" smtClean="0"/>
              <a:t>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782237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Figure S9.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Aromatic expanded region of </a:t>
            </a:r>
            <a:r>
              <a:rPr lang="en-US" sz="1200" kern="1200" baseline="300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HNMR spectra of </a:t>
            </a:r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F1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DMSO-</a:t>
            </a:r>
            <a:r>
              <a:rPr lang="en-US" sz="1200" kern="1200" baseline="-250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d6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s-CL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FE3AF-A42B-429D-B1A0-F67E66C702D4}" type="slidenum">
              <a:rPr lang="es-CL" smtClean="0"/>
              <a:t>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83801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D0512D-681D-4470-A677-5BFC480B6A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5CF76DE-0C11-4A53-8643-CCDD92595F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81A8FFA-0F0D-4FF4-A1A7-67ED78FD9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F0227-22F3-41F6-8FF7-DB79D070C8A7}" type="datetimeFigureOut">
              <a:rPr lang="es-CL" smtClean="0"/>
              <a:t>17-07-2018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4F6705B-A2B2-4F7D-A045-B89F1F9F4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B00C063-A85F-4274-8BC3-A1EFAC834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33A2F-3E18-4201-9797-0B8C02D85BA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0215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2B3E15-D279-4459-92DA-62F6CCF1B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9F7FE32-0EB8-4D53-BBAE-D76CCD8CD2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D178E46-1147-4B99-A849-2C6EE0C7A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F0227-22F3-41F6-8FF7-DB79D070C8A7}" type="datetimeFigureOut">
              <a:rPr lang="es-CL" smtClean="0"/>
              <a:t>17-07-2018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FBBB6BF-6002-4006-A69D-6B8FAED58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656FB3-DF1F-4C6B-AE07-884F15213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33A2F-3E18-4201-9797-0B8C02D85BA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53060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AD21547-90BB-4601-A4AA-8BC035886F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24CF13B-DC43-48D5-94E0-1C75D7E2BB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936469C-10F7-498A-B5E7-1EF86DA7D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F0227-22F3-41F6-8FF7-DB79D070C8A7}" type="datetimeFigureOut">
              <a:rPr lang="es-CL" smtClean="0"/>
              <a:t>17-07-2018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8CB5FDE-20DA-4DE9-9996-7FFE9A888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F33187D-B012-4D91-B662-E052DE5CC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33A2F-3E18-4201-9797-0B8C02D85BA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35186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5328C8-3116-4441-A4BB-A17D08C0C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18D106F-AB94-42C8-B940-4CDC3A9BD8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693DA84-2D75-4218-BDE6-3BDFF99CC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F0227-22F3-41F6-8FF7-DB79D070C8A7}" type="datetimeFigureOut">
              <a:rPr lang="es-CL" smtClean="0"/>
              <a:t>17-07-2018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52ABE8-C6D9-422C-84DB-9BC2B63B3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0DE96F2-432A-4CD5-B455-309AC9E4B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33A2F-3E18-4201-9797-0B8C02D85BA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29128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565E49-4647-4588-9C6D-305341B0E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22CC13B-9441-4A93-B1C9-3DCAEB112A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22056DF-92DB-4C54-A805-F8D7927D7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F0227-22F3-41F6-8FF7-DB79D070C8A7}" type="datetimeFigureOut">
              <a:rPr lang="es-CL" smtClean="0"/>
              <a:t>17-07-2018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ED7D9FC-C481-410B-B6B1-750A7D3B0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278F3C-DDC8-4E93-AF86-C85A9DD50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33A2F-3E18-4201-9797-0B8C02D85BA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30478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65AD1D-2DD8-47D6-9ACD-48B2146FE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F2EA5D1-A5E0-4022-8487-A750F836B7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B53E342-130C-4ED9-868A-D54562D6BD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502C21D-6A92-4935-AE3C-26611FE3B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F0227-22F3-41F6-8FF7-DB79D070C8A7}" type="datetimeFigureOut">
              <a:rPr lang="es-CL" smtClean="0"/>
              <a:t>17-07-2018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29CE411-E429-4A6C-BE61-F04C6E570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C9EF5CD-0FB6-493C-AA02-378F39EBE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33A2F-3E18-4201-9797-0B8C02D85BA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69876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A291E1-B22E-4FD1-A3CC-2F3E3ECD1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79627B-FFA2-4F13-BABD-110638CC4E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4BE5523-4311-421D-926A-21DE1E6FB1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7296313-CC57-40E4-A75F-90B4F6538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E431BF1-F93D-4655-B855-2BDE11CDAD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F86FCC8-2C0F-4B49-8E38-9387CEB3C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F0227-22F3-41F6-8FF7-DB79D070C8A7}" type="datetimeFigureOut">
              <a:rPr lang="es-CL" smtClean="0"/>
              <a:t>17-07-2018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C169215-6286-46C4-9BB1-60540B596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4DFA683-50CD-4E60-9000-93B49BB39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33A2F-3E18-4201-9797-0B8C02D85BA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49885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BC051B-23DE-43E3-A3D0-C6D78A1AF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3E0CA15-0ED4-4E50-AE69-BD3B419D2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F0227-22F3-41F6-8FF7-DB79D070C8A7}" type="datetimeFigureOut">
              <a:rPr lang="es-CL" smtClean="0"/>
              <a:t>17-07-2018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5D6F98D-8659-46BE-AD55-D90DE1A55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07FE52D-8371-424A-90A5-B47063EC1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33A2F-3E18-4201-9797-0B8C02D85BA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72500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86BBFE2-AC53-421C-BFC1-A3EC30B20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F0227-22F3-41F6-8FF7-DB79D070C8A7}" type="datetimeFigureOut">
              <a:rPr lang="es-CL" smtClean="0"/>
              <a:t>17-07-2018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20C144E-60EA-4A01-BB3F-DCE1BF237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998528F-BDF6-4584-810C-3A6A645F8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33A2F-3E18-4201-9797-0B8C02D85BA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43692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C99FC5-044B-417C-A438-0025ABAE9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7634AD8-63C1-4085-B866-488A40CBC5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F258AF-C377-4AB3-99C0-98C592B66F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D14458F-C789-4CE4-95E2-A8AEDCB43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F0227-22F3-41F6-8FF7-DB79D070C8A7}" type="datetimeFigureOut">
              <a:rPr lang="es-CL" smtClean="0"/>
              <a:t>17-07-2018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ED80156-23E8-4916-852A-CB1E6019A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B298C0D-F32C-4284-A574-C1A592143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33A2F-3E18-4201-9797-0B8C02D85BA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94325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99E2AA-4C01-4203-9A71-B6E2C7475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D5B2F19-77F6-415A-A91C-9A4B6A4C8F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1ED2064-2972-4EE9-AEAD-488A12ECAE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0FE0898-3DE9-4633-A6B8-887FAF686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F0227-22F3-41F6-8FF7-DB79D070C8A7}" type="datetimeFigureOut">
              <a:rPr lang="es-CL" smtClean="0"/>
              <a:t>17-07-2018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D3A5084-2DD1-4D46-8DC3-AEAC31469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542FD19-0147-46B8-9A43-C0CD510D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33A2F-3E18-4201-9797-0B8C02D85BA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17902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F29D814-9011-414F-AE80-9B1C24D47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C54939E-4EFA-4AF6-AD4C-9D976F80A2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3E20760-31DB-4CB3-9200-ADDDD2AFB0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3F0227-22F3-41F6-8FF7-DB79D070C8A7}" type="datetimeFigureOut">
              <a:rPr lang="es-CL" smtClean="0"/>
              <a:t>17-07-2018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31B17F8-22D0-469D-9C99-35BBBDC7CF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6384BAB-4BE2-425D-8F15-0983AE7285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33A2F-3E18-4201-9797-0B8C02D85BA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84554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i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i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i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i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i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i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emf"/><Relationship Id="rId5" Type="http://schemas.openxmlformats.org/officeDocument/2006/relationships/image" Target="../media/image39.emf"/><Relationship Id="rId4" Type="http://schemas.openxmlformats.org/officeDocument/2006/relationships/image" Target="../media/image38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ti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7C6C7464-4AD6-48CC-92BC-2F1836611C4A}"/>
              </a:ext>
            </a:extLst>
          </p:cNvPr>
          <p:cNvSpPr txBox="1"/>
          <p:nvPr/>
        </p:nvSpPr>
        <p:spPr>
          <a:xfrm>
            <a:off x="0" y="6488668"/>
            <a:ext cx="1042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/>
              <a:t>Figure S1</a:t>
            </a:r>
          </a:p>
        </p:txBody>
      </p:sp>
      <p:pic>
        <p:nvPicPr>
          <p:cNvPr id="3" name="Imagen 2" descr="Imagen que contiene mapa, texto&#10;&#10;Descripción generada con confianza muy alta">
            <a:extLst>
              <a:ext uri="{FF2B5EF4-FFF2-40B4-BE49-F238E27FC236}">
                <a16:creationId xmlns:a16="http://schemas.microsoft.com/office/drawing/2014/main" id="{CA505CCF-7184-4046-B3E7-F1496F5C2C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942" y="300359"/>
            <a:ext cx="7835009" cy="6188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2284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E4F71A1-556D-4C3C-BD4A-B56531A72EAD}"/>
              </a:ext>
            </a:extLst>
          </p:cNvPr>
          <p:cNvSpPr txBox="1"/>
          <p:nvPr/>
        </p:nvSpPr>
        <p:spPr>
          <a:xfrm>
            <a:off x="0" y="6488668"/>
            <a:ext cx="1169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/>
              <a:t>Figure S10</a:t>
            </a:r>
          </a:p>
        </p:txBody>
      </p:sp>
      <p:pic>
        <p:nvPicPr>
          <p:cNvPr id="4" name="Imagen 3" descr="Imagen que contiene texto&#10;&#10;Descripción generada con confianza alta">
            <a:extLst>
              <a:ext uri="{FF2B5EF4-FFF2-40B4-BE49-F238E27FC236}">
                <a16:creationId xmlns:a16="http://schemas.microsoft.com/office/drawing/2014/main" id="{66C49C94-ECD0-4755-ABAA-949128631C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150" y="295275"/>
            <a:ext cx="9029700" cy="626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904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9A98394B-A704-40BC-A8B6-CDCE8D3ACE6D}"/>
              </a:ext>
            </a:extLst>
          </p:cNvPr>
          <p:cNvSpPr txBox="1"/>
          <p:nvPr/>
        </p:nvSpPr>
        <p:spPr>
          <a:xfrm>
            <a:off x="0" y="6488668"/>
            <a:ext cx="1169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/>
              <a:t>Figure S11</a:t>
            </a:r>
          </a:p>
        </p:txBody>
      </p:sp>
      <p:pic>
        <p:nvPicPr>
          <p:cNvPr id="4" name="Imagen 3" descr="Imagen que contiene ráquetbal&#10;&#10;Descripción generada con confianza alta">
            <a:extLst>
              <a:ext uri="{FF2B5EF4-FFF2-40B4-BE49-F238E27FC236}">
                <a16:creationId xmlns:a16="http://schemas.microsoft.com/office/drawing/2014/main" id="{B2F343F8-26AA-44CD-9EB4-81D25E4417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00" y="280987"/>
            <a:ext cx="9067800" cy="629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9186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06DCCFE-8490-4382-B999-AFC3E356F15C}"/>
              </a:ext>
            </a:extLst>
          </p:cNvPr>
          <p:cNvSpPr txBox="1"/>
          <p:nvPr/>
        </p:nvSpPr>
        <p:spPr>
          <a:xfrm>
            <a:off x="0" y="6488668"/>
            <a:ext cx="1169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/>
              <a:t>Figure S12</a:t>
            </a:r>
          </a:p>
        </p:txBody>
      </p:sp>
      <p:pic>
        <p:nvPicPr>
          <p:cNvPr id="4" name="Imagen 3" descr="Imagen que contiene texto&#10;&#10;Descripción generada con confianza alta">
            <a:extLst>
              <a:ext uri="{FF2B5EF4-FFF2-40B4-BE49-F238E27FC236}">
                <a16:creationId xmlns:a16="http://schemas.microsoft.com/office/drawing/2014/main" id="{80057B8F-0744-4528-AA69-783CD33F92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0" y="309562"/>
            <a:ext cx="8953500" cy="623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9112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68B2F3A-F1EA-48EF-801D-01C5ADA48A14}"/>
              </a:ext>
            </a:extLst>
          </p:cNvPr>
          <p:cNvSpPr txBox="1"/>
          <p:nvPr/>
        </p:nvSpPr>
        <p:spPr>
          <a:xfrm>
            <a:off x="0" y="6488668"/>
            <a:ext cx="1169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/>
              <a:t>Figure S13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F4503C2-14E0-4192-9E16-75FFA48520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00" y="252412"/>
            <a:ext cx="9067800" cy="635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8861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6E0AB8F-7E28-4EFC-9D78-96346563D5EB}"/>
              </a:ext>
            </a:extLst>
          </p:cNvPr>
          <p:cNvSpPr txBox="1"/>
          <p:nvPr/>
        </p:nvSpPr>
        <p:spPr>
          <a:xfrm>
            <a:off x="0" y="6488668"/>
            <a:ext cx="1169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/>
              <a:t>Figure S14</a:t>
            </a:r>
          </a:p>
        </p:txBody>
      </p:sp>
      <p:pic>
        <p:nvPicPr>
          <p:cNvPr id="4" name="Imagen 3" descr="Imagen que contiene texto, cielo, mapa&#10;&#10;Descripción generada con confianza muy alta">
            <a:extLst>
              <a:ext uri="{FF2B5EF4-FFF2-40B4-BE49-F238E27FC236}">
                <a16:creationId xmlns:a16="http://schemas.microsoft.com/office/drawing/2014/main" id="{6FBCC82D-D70C-47B1-907F-7ACF981D2C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0" y="242887"/>
            <a:ext cx="8953500" cy="637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4070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95A4FA2A-6021-46C0-93D7-1499E725E674}"/>
              </a:ext>
            </a:extLst>
          </p:cNvPr>
          <p:cNvSpPr txBox="1"/>
          <p:nvPr/>
        </p:nvSpPr>
        <p:spPr>
          <a:xfrm>
            <a:off x="0" y="6488668"/>
            <a:ext cx="1169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/>
              <a:t>Figure S15</a:t>
            </a:r>
          </a:p>
        </p:txBody>
      </p:sp>
      <p:pic>
        <p:nvPicPr>
          <p:cNvPr id="4" name="Imagen 3" descr="Imagen que contiene texto, cielo, mapa&#10;&#10;Descripción generada con confianza muy alta">
            <a:extLst>
              <a:ext uri="{FF2B5EF4-FFF2-40B4-BE49-F238E27FC236}">
                <a16:creationId xmlns:a16="http://schemas.microsoft.com/office/drawing/2014/main" id="{46BED2B0-AC0F-4BDB-9B98-1E795BEE83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180" y="260252"/>
            <a:ext cx="9261640" cy="633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2524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9E0D37B-D11D-46B6-BA8D-B7755AFF2D3F}"/>
              </a:ext>
            </a:extLst>
          </p:cNvPr>
          <p:cNvSpPr txBox="1"/>
          <p:nvPr/>
        </p:nvSpPr>
        <p:spPr>
          <a:xfrm>
            <a:off x="0" y="6488668"/>
            <a:ext cx="1169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/>
              <a:t>Figure S16</a:t>
            </a:r>
          </a:p>
        </p:txBody>
      </p:sp>
      <p:pic>
        <p:nvPicPr>
          <p:cNvPr id="4" name="Imagen 3" descr="Imagen que contiene texto&#10;&#10;Descripción generada con confianza alta">
            <a:extLst>
              <a:ext uri="{FF2B5EF4-FFF2-40B4-BE49-F238E27FC236}">
                <a16:creationId xmlns:a16="http://schemas.microsoft.com/office/drawing/2014/main" id="{CF1BBBB5-25A3-491B-B3F4-BA8948977C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150" y="257175"/>
            <a:ext cx="9029700" cy="634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2590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E637D92-19E7-45B3-95C2-4C9C7A047227}"/>
              </a:ext>
            </a:extLst>
          </p:cNvPr>
          <p:cNvSpPr txBox="1"/>
          <p:nvPr/>
        </p:nvSpPr>
        <p:spPr>
          <a:xfrm>
            <a:off x="0" y="6488668"/>
            <a:ext cx="1169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/>
              <a:t>Figure S17</a:t>
            </a:r>
          </a:p>
        </p:txBody>
      </p:sp>
      <p:pic>
        <p:nvPicPr>
          <p:cNvPr id="4" name="Imagen 3" descr="Imagen que contiene texto&#10;&#10;Descripción generada con confianza alta">
            <a:extLst>
              <a:ext uri="{FF2B5EF4-FFF2-40B4-BE49-F238E27FC236}">
                <a16:creationId xmlns:a16="http://schemas.microsoft.com/office/drawing/2014/main" id="{B924605A-E783-4A83-84F0-9A9C8A1803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00" y="280987"/>
            <a:ext cx="8915400" cy="629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3839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AC57D96-3737-4875-85AA-091DF67A7B72}"/>
              </a:ext>
            </a:extLst>
          </p:cNvPr>
          <p:cNvSpPr txBox="1"/>
          <p:nvPr/>
        </p:nvSpPr>
        <p:spPr>
          <a:xfrm>
            <a:off x="0" y="6488668"/>
            <a:ext cx="1169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/>
              <a:t>Figure S18</a:t>
            </a:r>
          </a:p>
        </p:txBody>
      </p:sp>
      <p:pic>
        <p:nvPicPr>
          <p:cNvPr id="4" name="Imagen 3" descr="Imagen que contiene shoji&#10;&#10;Descripción generada con confianza alta">
            <a:extLst>
              <a:ext uri="{FF2B5EF4-FFF2-40B4-BE49-F238E27FC236}">
                <a16:creationId xmlns:a16="http://schemas.microsoft.com/office/drawing/2014/main" id="{3D4688DD-BFDC-42EB-8D76-C16F0B57FC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150" y="271462"/>
            <a:ext cx="9029700" cy="631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7780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80F52B8-E799-46F1-8B57-19B32E438147}"/>
              </a:ext>
            </a:extLst>
          </p:cNvPr>
          <p:cNvSpPr txBox="1"/>
          <p:nvPr/>
        </p:nvSpPr>
        <p:spPr>
          <a:xfrm>
            <a:off x="0" y="6488668"/>
            <a:ext cx="1169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/>
              <a:t>Figure S19</a:t>
            </a:r>
          </a:p>
        </p:txBody>
      </p:sp>
      <p:pic>
        <p:nvPicPr>
          <p:cNvPr id="4" name="Imagen 3" descr="Imagen que contiene shoji&#10;&#10;Descripción generada con confianza alta">
            <a:extLst>
              <a:ext uri="{FF2B5EF4-FFF2-40B4-BE49-F238E27FC236}">
                <a16:creationId xmlns:a16="http://schemas.microsoft.com/office/drawing/2014/main" id="{811443D6-EDF3-4938-B910-6DC3106E59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050" y="252412"/>
            <a:ext cx="9105900" cy="635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500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9513872-5DE2-4897-976C-716E4DF668A3}"/>
              </a:ext>
            </a:extLst>
          </p:cNvPr>
          <p:cNvSpPr txBox="1"/>
          <p:nvPr/>
        </p:nvSpPr>
        <p:spPr>
          <a:xfrm>
            <a:off x="0" y="6488668"/>
            <a:ext cx="1052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/>
              <a:t>Figure S2</a:t>
            </a:r>
          </a:p>
        </p:txBody>
      </p:sp>
      <p:pic>
        <p:nvPicPr>
          <p:cNvPr id="4" name="Imagen 3" descr="Imagen que contiene texto, mapa&#10;&#10;Descripción generada con confianza muy alta">
            <a:extLst>
              <a:ext uri="{FF2B5EF4-FFF2-40B4-BE49-F238E27FC236}">
                <a16:creationId xmlns:a16="http://schemas.microsoft.com/office/drawing/2014/main" id="{9641EDCF-1C8E-4625-8EBC-B1CB5FE091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262" y="9238"/>
            <a:ext cx="8065476" cy="683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3710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2E6E62E-2877-406F-8D21-59D1D3833EE1}"/>
              </a:ext>
            </a:extLst>
          </p:cNvPr>
          <p:cNvSpPr txBox="1"/>
          <p:nvPr/>
        </p:nvSpPr>
        <p:spPr>
          <a:xfrm>
            <a:off x="0" y="6488668"/>
            <a:ext cx="1169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/>
              <a:t>Figure S20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A0E3C50-921C-486C-ABB4-2E812CB5BB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150" y="233362"/>
            <a:ext cx="9029700" cy="639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2403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9812B6F9-0926-4694-84CE-7C68505EB846}"/>
              </a:ext>
            </a:extLst>
          </p:cNvPr>
          <p:cNvSpPr txBox="1"/>
          <p:nvPr/>
        </p:nvSpPr>
        <p:spPr>
          <a:xfrm>
            <a:off x="0" y="6488668"/>
            <a:ext cx="1169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/>
              <a:t>Figure S21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6C10701-F327-45AA-B54E-419C062F9C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00" y="300037"/>
            <a:ext cx="9067800" cy="625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0322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477F3F4-0D15-48D3-AA39-811F8686B636}"/>
              </a:ext>
            </a:extLst>
          </p:cNvPr>
          <p:cNvSpPr txBox="1"/>
          <p:nvPr/>
        </p:nvSpPr>
        <p:spPr>
          <a:xfrm>
            <a:off x="0" y="6488668"/>
            <a:ext cx="1169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/>
              <a:t>Figure S22</a:t>
            </a:r>
          </a:p>
        </p:txBody>
      </p:sp>
      <p:pic>
        <p:nvPicPr>
          <p:cNvPr id="4" name="Imagen 3" descr="Imagen que contiene texto&#10;&#10;Descripción generada con confianza muy alta">
            <a:extLst>
              <a:ext uri="{FF2B5EF4-FFF2-40B4-BE49-F238E27FC236}">
                <a16:creationId xmlns:a16="http://schemas.microsoft.com/office/drawing/2014/main" id="{A865C831-6E0D-4AC1-A561-7AA78539B7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00" y="276225"/>
            <a:ext cx="9067800" cy="630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1959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750F1DD-4F2C-44BC-9699-44A6B6978807}"/>
              </a:ext>
            </a:extLst>
          </p:cNvPr>
          <p:cNvSpPr txBox="1"/>
          <p:nvPr/>
        </p:nvSpPr>
        <p:spPr>
          <a:xfrm>
            <a:off x="0" y="6488668"/>
            <a:ext cx="1169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/>
              <a:t>Figure S23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3221E60-7713-4CA4-B910-491BE14849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150" y="285750"/>
            <a:ext cx="9029700" cy="628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3051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DC0048C-DAA5-4982-9468-00C337CBB49A}"/>
              </a:ext>
            </a:extLst>
          </p:cNvPr>
          <p:cNvSpPr txBox="1"/>
          <p:nvPr/>
        </p:nvSpPr>
        <p:spPr>
          <a:xfrm>
            <a:off x="0" y="6488668"/>
            <a:ext cx="1169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/>
              <a:t>Figure S24</a:t>
            </a:r>
          </a:p>
        </p:txBody>
      </p:sp>
      <p:pic>
        <p:nvPicPr>
          <p:cNvPr id="4" name="Imagen 3" descr="Imagen que contiene cielo&#10;&#10;Descripción generada con confianza muy alta">
            <a:extLst>
              <a:ext uri="{FF2B5EF4-FFF2-40B4-BE49-F238E27FC236}">
                <a16:creationId xmlns:a16="http://schemas.microsoft.com/office/drawing/2014/main" id="{7FF1C4E7-095F-48CF-BE55-C20C5CCB3A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61937"/>
            <a:ext cx="8991600" cy="633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8819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6FA087B-406D-430C-9F21-74D0EC06DCF7}"/>
              </a:ext>
            </a:extLst>
          </p:cNvPr>
          <p:cNvSpPr txBox="1"/>
          <p:nvPr/>
        </p:nvSpPr>
        <p:spPr>
          <a:xfrm>
            <a:off x="0" y="6488668"/>
            <a:ext cx="1169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/>
              <a:t>Figure S25</a:t>
            </a:r>
          </a:p>
        </p:txBody>
      </p:sp>
      <p:pic>
        <p:nvPicPr>
          <p:cNvPr id="4" name="Imagen 3" descr="Imagen que contiene cielo&#10;&#10;Descripción generada con confianza alta">
            <a:extLst>
              <a:ext uri="{FF2B5EF4-FFF2-40B4-BE49-F238E27FC236}">
                <a16:creationId xmlns:a16="http://schemas.microsoft.com/office/drawing/2014/main" id="{65550B59-0669-4ED4-888D-9AFE76AAAE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0" y="285750"/>
            <a:ext cx="8953500" cy="628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2591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4C0AD49-1812-49AD-8462-33B43DE6E5C6}"/>
              </a:ext>
            </a:extLst>
          </p:cNvPr>
          <p:cNvSpPr txBox="1"/>
          <p:nvPr/>
        </p:nvSpPr>
        <p:spPr>
          <a:xfrm>
            <a:off x="0" y="6488668"/>
            <a:ext cx="1169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/>
              <a:t>Figure S26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9B8BAB0-F589-4742-A9C0-1EBBD908A9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71462"/>
            <a:ext cx="8991600" cy="631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0922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C960E98-D96A-49AA-8D2A-EB98E637ABE9}"/>
              </a:ext>
            </a:extLst>
          </p:cNvPr>
          <p:cNvSpPr txBox="1"/>
          <p:nvPr/>
        </p:nvSpPr>
        <p:spPr>
          <a:xfrm>
            <a:off x="0" y="6488668"/>
            <a:ext cx="1169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/>
              <a:t>Figure S27</a:t>
            </a:r>
          </a:p>
        </p:txBody>
      </p:sp>
      <p:pic>
        <p:nvPicPr>
          <p:cNvPr id="4" name="Imagen 3" descr="Imagen que contiene texto&#10;&#10;Descripción generada con confianza muy alta">
            <a:extLst>
              <a:ext uri="{FF2B5EF4-FFF2-40B4-BE49-F238E27FC236}">
                <a16:creationId xmlns:a16="http://schemas.microsoft.com/office/drawing/2014/main" id="{62B5AB6C-5DCA-4E23-87D2-C7971A37B0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71462"/>
            <a:ext cx="8991600" cy="631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9610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95DEAF1D-5B58-4668-AD96-5E88B73FBE5C}"/>
              </a:ext>
            </a:extLst>
          </p:cNvPr>
          <p:cNvSpPr txBox="1"/>
          <p:nvPr/>
        </p:nvSpPr>
        <p:spPr>
          <a:xfrm>
            <a:off x="0" y="6488668"/>
            <a:ext cx="1169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/>
              <a:t>Figure S28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921D177-C443-4D0B-A3A6-09CD15C53C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85750"/>
            <a:ext cx="8991600" cy="628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9490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DF96F31-9482-43FE-A924-893618A87EEF}"/>
              </a:ext>
            </a:extLst>
          </p:cNvPr>
          <p:cNvSpPr txBox="1"/>
          <p:nvPr/>
        </p:nvSpPr>
        <p:spPr>
          <a:xfrm>
            <a:off x="0" y="6488668"/>
            <a:ext cx="1169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/>
              <a:t>Figure S29</a:t>
            </a:r>
          </a:p>
        </p:txBody>
      </p:sp>
      <p:pic>
        <p:nvPicPr>
          <p:cNvPr id="4" name="Imagen 3" descr="Imagen que contiene mapa, texto&#10;&#10;Descripción generada con confianza muy alta">
            <a:extLst>
              <a:ext uri="{FF2B5EF4-FFF2-40B4-BE49-F238E27FC236}">
                <a16:creationId xmlns:a16="http://schemas.microsoft.com/office/drawing/2014/main" id="{AA20F392-1A01-41C0-B69C-944B5AD873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031" y="0"/>
            <a:ext cx="89619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111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342B226-3439-4948-8BEF-FBC14A93EDA9}"/>
              </a:ext>
            </a:extLst>
          </p:cNvPr>
          <p:cNvSpPr txBox="1"/>
          <p:nvPr/>
        </p:nvSpPr>
        <p:spPr>
          <a:xfrm>
            <a:off x="0" y="6488668"/>
            <a:ext cx="1052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/>
              <a:t>Figure S3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0A820EF-D14B-41C7-B368-E1A6BA82CF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397" y="33097"/>
            <a:ext cx="8009206" cy="679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5593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49D0185-5ED7-4A88-A1C4-9C6F991873F1}"/>
              </a:ext>
            </a:extLst>
          </p:cNvPr>
          <p:cNvSpPr txBox="1"/>
          <p:nvPr/>
        </p:nvSpPr>
        <p:spPr>
          <a:xfrm>
            <a:off x="0" y="6488668"/>
            <a:ext cx="1169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/>
              <a:t>Figure S30</a:t>
            </a:r>
          </a:p>
        </p:txBody>
      </p:sp>
      <p:pic>
        <p:nvPicPr>
          <p:cNvPr id="4" name="Imagen 3" descr="Imagen que contiene mapa, texto&#10;&#10;Descripción generada con confianza muy alta">
            <a:extLst>
              <a:ext uri="{FF2B5EF4-FFF2-40B4-BE49-F238E27FC236}">
                <a16:creationId xmlns:a16="http://schemas.microsoft.com/office/drawing/2014/main" id="{CB273DA6-0BEE-4263-B339-E71E32275C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031" y="0"/>
            <a:ext cx="89619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0704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9DAF0C26-6FA4-4CFE-AE92-57F5505F55EC}"/>
              </a:ext>
            </a:extLst>
          </p:cNvPr>
          <p:cNvSpPr txBox="1"/>
          <p:nvPr/>
        </p:nvSpPr>
        <p:spPr>
          <a:xfrm>
            <a:off x="0" y="6488668"/>
            <a:ext cx="1169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/>
              <a:t>Figure S31</a:t>
            </a:r>
          </a:p>
        </p:txBody>
      </p:sp>
      <p:pic>
        <p:nvPicPr>
          <p:cNvPr id="4" name="Imagen 3" descr="Imagen que contiene mapa, texto&#10;&#10;Descripción generada con confianza muy alta">
            <a:extLst>
              <a:ext uri="{FF2B5EF4-FFF2-40B4-BE49-F238E27FC236}">
                <a16:creationId xmlns:a16="http://schemas.microsoft.com/office/drawing/2014/main" id="{C2C088EF-5B53-4AB0-AAE6-9E0A4A0950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031" y="0"/>
            <a:ext cx="89619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0518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1F531B0-4928-475C-A888-561329B29C7A}"/>
              </a:ext>
            </a:extLst>
          </p:cNvPr>
          <p:cNvSpPr txBox="1"/>
          <p:nvPr/>
        </p:nvSpPr>
        <p:spPr>
          <a:xfrm>
            <a:off x="0" y="6488668"/>
            <a:ext cx="1169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/>
              <a:t>Figure S32</a:t>
            </a:r>
          </a:p>
        </p:txBody>
      </p:sp>
      <p:pic>
        <p:nvPicPr>
          <p:cNvPr id="4" name="Imagen 3" descr="Imagen que contiene mapa, texto&#10;&#10;Descripción generada con confianza muy alta">
            <a:extLst>
              <a:ext uri="{FF2B5EF4-FFF2-40B4-BE49-F238E27FC236}">
                <a16:creationId xmlns:a16="http://schemas.microsoft.com/office/drawing/2014/main" id="{886D8F51-B8B7-4A4A-A8D5-AB40A735B3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031" y="0"/>
            <a:ext cx="89619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565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92DE326-BC5A-45D4-9863-BB59BD42AE26}"/>
              </a:ext>
            </a:extLst>
          </p:cNvPr>
          <p:cNvSpPr txBox="1"/>
          <p:nvPr/>
        </p:nvSpPr>
        <p:spPr>
          <a:xfrm>
            <a:off x="0" y="6488668"/>
            <a:ext cx="1169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/>
              <a:t>Figure S33</a:t>
            </a:r>
          </a:p>
        </p:txBody>
      </p:sp>
      <p:pic>
        <p:nvPicPr>
          <p:cNvPr id="4" name="Imagen 3" descr="Imagen que contiene texto, mapa&#10;&#10;Descripción generada con confianza muy alta">
            <a:extLst>
              <a:ext uri="{FF2B5EF4-FFF2-40B4-BE49-F238E27FC236}">
                <a16:creationId xmlns:a16="http://schemas.microsoft.com/office/drawing/2014/main" id="{E20FC57E-36D8-4244-9895-4730AFB54E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031" y="0"/>
            <a:ext cx="89619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9526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618EAA6-8B7C-4A66-A087-30B54F32FE7F}"/>
              </a:ext>
            </a:extLst>
          </p:cNvPr>
          <p:cNvSpPr txBox="1"/>
          <p:nvPr/>
        </p:nvSpPr>
        <p:spPr>
          <a:xfrm>
            <a:off x="0" y="6488668"/>
            <a:ext cx="1169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/>
              <a:t>Figure S34</a:t>
            </a:r>
          </a:p>
        </p:txBody>
      </p:sp>
      <p:pic>
        <p:nvPicPr>
          <p:cNvPr id="4" name="Imagen 3" descr="Imagen que contiene texto, mapa&#10;&#10;Descripción generada con confianza muy alta">
            <a:extLst>
              <a:ext uri="{FF2B5EF4-FFF2-40B4-BE49-F238E27FC236}">
                <a16:creationId xmlns:a16="http://schemas.microsoft.com/office/drawing/2014/main" id="{3F59FBA4-74A7-44DF-B825-7633454F05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031" y="0"/>
            <a:ext cx="89619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6201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216D6D-0968-49A5-AAAA-FFB3A04FE6CE}"/>
              </a:ext>
            </a:extLst>
          </p:cNvPr>
          <p:cNvSpPr txBox="1"/>
          <p:nvPr/>
        </p:nvSpPr>
        <p:spPr>
          <a:xfrm>
            <a:off x="0" y="6488668"/>
            <a:ext cx="1169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/>
              <a:t>Figure S35</a:t>
            </a:r>
          </a:p>
        </p:txBody>
      </p:sp>
      <p:pic>
        <p:nvPicPr>
          <p:cNvPr id="4" name="Imagen 3" descr="Imagen que contiene texto&#10;&#10;Descripción generada con confianza alta">
            <a:extLst>
              <a:ext uri="{FF2B5EF4-FFF2-40B4-BE49-F238E27FC236}">
                <a16:creationId xmlns:a16="http://schemas.microsoft.com/office/drawing/2014/main" id="{1E139DC8-DBE8-421A-945C-CC4380120F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187" y="57150"/>
            <a:ext cx="9191625" cy="674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5391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ADF9CB8-FF31-47FA-9AFB-AE5D4E892C96}"/>
              </a:ext>
            </a:extLst>
          </p:cNvPr>
          <p:cNvSpPr txBox="1"/>
          <p:nvPr/>
        </p:nvSpPr>
        <p:spPr>
          <a:xfrm>
            <a:off x="0" y="6488668"/>
            <a:ext cx="1169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/>
              <a:t>Figure S36</a:t>
            </a:r>
          </a:p>
        </p:txBody>
      </p:sp>
      <p:pic>
        <p:nvPicPr>
          <p:cNvPr id="4" name="Imagen 3" descr="Imagen que contiene texto, mapa&#10;&#10;Descripción generada con confianza muy alta">
            <a:extLst>
              <a:ext uri="{FF2B5EF4-FFF2-40B4-BE49-F238E27FC236}">
                <a16:creationId xmlns:a16="http://schemas.microsoft.com/office/drawing/2014/main" id="{B1598926-61F4-410A-A5EE-87ADE5B169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576" y="0"/>
            <a:ext cx="91688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4959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03CBC8C-6FDA-4D7D-91DD-AADA47DB4091}"/>
              </a:ext>
            </a:extLst>
          </p:cNvPr>
          <p:cNvSpPr txBox="1"/>
          <p:nvPr/>
        </p:nvSpPr>
        <p:spPr>
          <a:xfrm>
            <a:off x="0" y="6488668"/>
            <a:ext cx="1169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/>
              <a:t>Figure S37</a:t>
            </a:r>
          </a:p>
        </p:txBody>
      </p:sp>
      <p:pic>
        <p:nvPicPr>
          <p:cNvPr id="4" name="Imagen 3" descr="Imagen que contiene texto, mapa&#10;&#10;Descripción generada con confianza muy alta">
            <a:extLst>
              <a:ext uri="{FF2B5EF4-FFF2-40B4-BE49-F238E27FC236}">
                <a16:creationId xmlns:a16="http://schemas.microsoft.com/office/drawing/2014/main" id="{EA075905-700B-4697-BB08-4622C0517B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0" y="638175"/>
            <a:ext cx="9334500" cy="558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8516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E8B35AD6-8EDB-49F9-9E5D-B5ABBE1A1283}"/>
              </a:ext>
            </a:extLst>
          </p:cNvPr>
          <p:cNvPicPr/>
          <p:nvPr/>
        </p:nvPicPr>
        <p:blipFill rotWithShape="1">
          <a:blip r:embed="rId3"/>
          <a:srcRect r="3902" b="12821"/>
          <a:stretch/>
        </p:blipFill>
        <p:spPr bwMode="auto">
          <a:xfrm>
            <a:off x="2018808" y="0"/>
            <a:ext cx="3642775" cy="30353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B50AA29D-C5A7-45CB-8402-1D9D408EE19E}"/>
              </a:ext>
            </a:extLst>
          </p:cNvPr>
          <p:cNvPicPr/>
          <p:nvPr/>
        </p:nvPicPr>
        <p:blipFill rotWithShape="1">
          <a:blip r:embed="rId4"/>
          <a:srcRect l="6775" r="3897" b="12821"/>
          <a:stretch/>
        </p:blipFill>
        <p:spPr bwMode="auto">
          <a:xfrm>
            <a:off x="6071329" y="-1"/>
            <a:ext cx="3385891" cy="30344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69FCD63-8A39-4E87-AB37-0BD8C183EA05}"/>
              </a:ext>
            </a:extLst>
          </p:cNvPr>
          <p:cNvPicPr/>
          <p:nvPr/>
        </p:nvPicPr>
        <p:blipFill rotWithShape="1">
          <a:blip r:embed="rId5"/>
          <a:srcRect r="3920"/>
          <a:stretch/>
        </p:blipFill>
        <p:spPr bwMode="auto">
          <a:xfrm>
            <a:off x="2018808" y="3375779"/>
            <a:ext cx="3642776" cy="34822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0C17935-9D82-40F2-8F91-1C38DF86433F}"/>
              </a:ext>
            </a:extLst>
          </p:cNvPr>
          <p:cNvPicPr/>
          <p:nvPr/>
        </p:nvPicPr>
        <p:blipFill rotWithShape="1">
          <a:blip r:embed="rId6"/>
          <a:srcRect l="6775" r="3915"/>
          <a:stretch/>
        </p:blipFill>
        <p:spPr bwMode="auto">
          <a:xfrm>
            <a:off x="6120672" y="3375777"/>
            <a:ext cx="3385891" cy="34822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6B48D6D-36F5-4634-8DBE-BE205B8AB268}"/>
              </a:ext>
            </a:extLst>
          </p:cNvPr>
          <p:cNvSpPr txBox="1"/>
          <p:nvPr/>
        </p:nvSpPr>
        <p:spPr>
          <a:xfrm>
            <a:off x="0" y="6488668"/>
            <a:ext cx="1169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/>
              <a:t>Figure S38</a:t>
            </a:r>
          </a:p>
        </p:txBody>
      </p:sp>
    </p:spTree>
    <p:extLst>
      <p:ext uri="{BB962C8B-B14F-4D97-AF65-F5344CB8AC3E}">
        <p14:creationId xmlns:p14="http://schemas.microsoft.com/office/powerpoint/2010/main" val="34407606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6E9BE81-8889-4D60-A2D2-6BAACBC90A8B}"/>
              </a:ext>
            </a:extLst>
          </p:cNvPr>
          <p:cNvSpPr txBox="1"/>
          <p:nvPr/>
        </p:nvSpPr>
        <p:spPr>
          <a:xfrm>
            <a:off x="0" y="6488668"/>
            <a:ext cx="1169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/>
              <a:t>Figure S39</a:t>
            </a:r>
          </a:p>
        </p:txBody>
      </p:sp>
      <p:pic>
        <p:nvPicPr>
          <p:cNvPr id="4" name="Imagen 3" descr="Imagen que contiene mapa&#10;&#10;Descripción generada con confianza alta">
            <a:extLst>
              <a:ext uri="{FF2B5EF4-FFF2-40B4-BE49-F238E27FC236}">
                <a16:creationId xmlns:a16="http://schemas.microsoft.com/office/drawing/2014/main" id="{4EB8A6C0-93C0-43CE-AF87-8DF1882481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060" y="430280"/>
            <a:ext cx="7193880" cy="599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007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998D82B-1CA8-4AFD-9A84-01764F66602D}"/>
              </a:ext>
            </a:extLst>
          </p:cNvPr>
          <p:cNvSpPr txBox="1"/>
          <p:nvPr/>
        </p:nvSpPr>
        <p:spPr>
          <a:xfrm>
            <a:off x="0" y="6488668"/>
            <a:ext cx="1052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/>
              <a:t>Figure S4</a:t>
            </a:r>
          </a:p>
        </p:txBody>
      </p:sp>
      <p:pic>
        <p:nvPicPr>
          <p:cNvPr id="4" name="Imagen 3" descr="Imagen que contiene interior, ordenador, portátil, monitor&#10;&#10;Descripción generada con confianza muy alta">
            <a:extLst>
              <a:ext uri="{FF2B5EF4-FFF2-40B4-BE49-F238E27FC236}">
                <a16:creationId xmlns:a16="http://schemas.microsoft.com/office/drawing/2014/main" id="{26BCB035-5A40-4938-A58F-4082324528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7660"/>
            <a:ext cx="12192000" cy="4442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560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16F82DD-6794-4DF5-8014-503FFD3B90D3}"/>
              </a:ext>
            </a:extLst>
          </p:cNvPr>
          <p:cNvSpPr txBox="1"/>
          <p:nvPr/>
        </p:nvSpPr>
        <p:spPr>
          <a:xfrm>
            <a:off x="0" y="6488668"/>
            <a:ext cx="1052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/>
              <a:t>Figure S5</a:t>
            </a:r>
          </a:p>
        </p:txBody>
      </p:sp>
      <p:pic>
        <p:nvPicPr>
          <p:cNvPr id="4" name="Imagen 3" descr="Imagen que contiene interior, ordenador, monitor, portátil&#10;&#10;Descripción generada con confianza muy alta">
            <a:extLst>
              <a:ext uri="{FF2B5EF4-FFF2-40B4-BE49-F238E27FC236}">
                <a16:creationId xmlns:a16="http://schemas.microsoft.com/office/drawing/2014/main" id="{B473E67E-5A0C-422E-ACCA-94D671C217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7660"/>
            <a:ext cx="12192000" cy="4442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985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522CADC-E604-4DBA-AAAF-74A69F3EB7AF}"/>
              </a:ext>
            </a:extLst>
          </p:cNvPr>
          <p:cNvSpPr txBox="1"/>
          <p:nvPr/>
        </p:nvSpPr>
        <p:spPr>
          <a:xfrm>
            <a:off x="0" y="6488668"/>
            <a:ext cx="1052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/>
              <a:t>Figure S6</a:t>
            </a:r>
          </a:p>
        </p:txBody>
      </p:sp>
      <p:pic>
        <p:nvPicPr>
          <p:cNvPr id="4" name="Imagen 3" descr="Imagen que contiene texto, mapa&#10;&#10;Descripción generada con confianza muy alta">
            <a:extLst>
              <a:ext uri="{FF2B5EF4-FFF2-40B4-BE49-F238E27FC236}">
                <a16:creationId xmlns:a16="http://schemas.microsoft.com/office/drawing/2014/main" id="{0F145227-C863-470D-A43D-DF7C82D807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48" y="1441937"/>
            <a:ext cx="10328904" cy="3974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277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49EE52E-CAB8-4C15-8FD8-3A6AA1410DFA}"/>
              </a:ext>
            </a:extLst>
          </p:cNvPr>
          <p:cNvSpPr txBox="1"/>
          <p:nvPr/>
        </p:nvSpPr>
        <p:spPr>
          <a:xfrm>
            <a:off x="0" y="6488668"/>
            <a:ext cx="1052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/>
              <a:t>Figure S7</a:t>
            </a:r>
          </a:p>
        </p:txBody>
      </p:sp>
      <p:pic>
        <p:nvPicPr>
          <p:cNvPr id="4" name="Imagen 3" descr="Imagen que contiene texto, mapa&#10;&#10;Descripción generada con confianza muy alta">
            <a:extLst>
              <a:ext uri="{FF2B5EF4-FFF2-40B4-BE49-F238E27FC236}">
                <a16:creationId xmlns:a16="http://schemas.microsoft.com/office/drawing/2014/main" id="{72981064-C25B-40C8-9950-6891B72260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69" y="1132448"/>
            <a:ext cx="10912062" cy="4593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812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13BB6CC-283F-451E-884D-52FE99E4A327}"/>
              </a:ext>
            </a:extLst>
          </p:cNvPr>
          <p:cNvSpPr txBox="1"/>
          <p:nvPr/>
        </p:nvSpPr>
        <p:spPr>
          <a:xfrm>
            <a:off x="0" y="6488668"/>
            <a:ext cx="1052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/>
              <a:t>Figure S8</a:t>
            </a:r>
          </a:p>
        </p:txBody>
      </p:sp>
      <p:pic>
        <p:nvPicPr>
          <p:cNvPr id="4" name="Imagen 3" descr="Imagen que contiene texto&#10;&#10;Descripción generada con confianza alta">
            <a:extLst>
              <a:ext uri="{FF2B5EF4-FFF2-40B4-BE49-F238E27FC236}">
                <a16:creationId xmlns:a16="http://schemas.microsoft.com/office/drawing/2014/main" id="{38900B47-5411-468F-8D34-0937D062FD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76225"/>
            <a:ext cx="8991600" cy="630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882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B8454F6-CE48-4CB8-86DA-F3D093C15304}"/>
              </a:ext>
            </a:extLst>
          </p:cNvPr>
          <p:cNvSpPr txBox="1"/>
          <p:nvPr/>
        </p:nvSpPr>
        <p:spPr>
          <a:xfrm>
            <a:off x="0" y="6488668"/>
            <a:ext cx="1052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/>
              <a:t>Figure S9</a:t>
            </a:r>
          </a:p>
        </p:txBody>
      </p:sp>
      <p:pic>
        <p:nvPicPr>
          <p:cNvPr id="4" name="Imagen 3" descr="Imagen que contiene ráquetbal, texto, juego atlético, pizarra&#10;&#10;Descripción generada con confianza alta">
            <a:extLst>
              <a:ext uri="{FF2B5EF4-FFF2-40B4-BE49-F238E27FC236}">
                <a16:creationId xmlns:a16="http://schemas.microsoft.com/office/drawing/2014/main" id="{C39F42B8-F01E-4A88-B47E-312F755649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85750"/>
            <a:ext cx="8991600" cy="628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22326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1004</Words>
  <Application>Microsoft Office PowerPoint</Application>
  <PresentationFormat>Panorámica</PresentationFormat>
  <Paragraphs>117</Paragraphs>
  <Slides>39</Slides>
  <Notes>39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39</vt:i4>
      </vt:variant>
    </vt:vector>
  </HeadingPairs>
  <TitlesOfParts>
    <vt:vector size="43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 Fuentes</dc:creator>
  <cp:lastModifiedBy>Juan Fuentes</cp:lastModifiedBy>
  <cp:revision>3</cp:revision>
  <dcterms:created xsi:type="dcterms:W3CDTF">2018-04-26T22:24:55Z</dcterms:created>
  <dcterms:modified xsi:type="dcterms:W3CDTF">2018-07-17T16:54:41Z</dcterms:modified>
</cp:coreProperties>
</file>